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90" r:id="rId5"/>
    <p:sldId id="293" r:id="rId6"/>
    <p:sldId id="291" r:id="rId7"/>
    <p:sldId id="297" r:id="rId8"/>
    <p:sldId id="292" r:id="rId9"/>
    <p:sldId id="29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/>
        </p14:section>
        <p14:section name="Presentation" id="{B7755078-7B47-409F-83D8-E85998059676}">
          <p14:sldIdLst>
            <p14:sldId id="290"/>
            <p14:sldId id="293"/>
            <p14:sldId id="291"/>
            <p14:sldId id="297"/>
            <p14:sldId id="292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pos="234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FFFFFF"/>
    <a:srgbClr val="E27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just forma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66" autoAdjust="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>
        <p:guide pos="234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005158-249F-4E2F-82A1-698BE37756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426BD-E849-4350-BE0E-788477359A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306B5-E3DA-44B9-8049-B6E9A83C83E2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58883-C1CF-45F4-AEDA-D677FC8266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EB08B-E846-42F6-8B54-A9AE10E9C2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0CED3-977C-4EBA-BAA6-B2C1241BA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23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1FC60-CE85-431B-9EF3-A8AAB2CA2D23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85065-868C-4A43-9EDC-ADC733B0F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054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sida förbunds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0038" y="548621"/>
            <a:ext cx="8764449" cy="23876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sv-SE"/>
              <a:t>Presentationens namn här i max tre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0038" y="3164699"/>
            <a:ext cx="8764449" cy="972067"/>
          </a:xfr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017" y="7079769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8017" y="7277938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417" y="7277938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Frihandsfigur: Form 17">
            <a:extLst>
              <a:ext uri="{FF2B5EF4-FFF2-40B4-BE49-F238E27FC236}">
                <a16:creationId xmlns:a16="http://schemas.microsoft.com/office/drawing/2014/main" id="{E0ADA2EB-068E-4AF9-BD94-838CEC9141E0}"/>
              </a:ext>
            </a:extLst>
          </p:cNvPr>
          <p:cNvSpPr/>
          <p:nvPr userDrawn="1"/>
        </p:nvSpPr>
        <p:spPr>
          <a:xfrm rot="10512305">
            <a:off x="8065503" y="2236024"/>
            <a:ext cx="3816990" cy="4615084"/>
          </a:xfrm>
          <a:custGeom>
            <a:avLst/>
            <a:gdLst>
              <a:gd name="connsiteX0" fmla="*/ 3807359 w 3807359"/>
              <a:gd name="connsiteY0" fmla="*/ 652140 h 3869685"/>
              <a:gd name="connsiteX1" fmla="*/ 3653054 w 3807359"/>
              <a:gd name="connsiteY1" fmla="*/ 1003613 h 3869685"/>
              <a:gd name="connsiteX2" fmla="*/ 3601619 w 3807359"/>
              <a:gd name="connsiteY2" fmla="*/ 1084575 h 3869685"/>
              <a:gd name="connsiteX3" fmla="*/ 3573997 w 3807359"/>
              <a:gd name="connsiteY3" fmla="*/ 1124580 h 3869685"/>
              <a:gd name="connsiteX4" fmla="*/ 3544469 w 3807359"/>
              <a:gd name="connsiteY4" fmla="*/ 1162680 h 3869685"/>
              <a:gd name="connsiteX5" fmla="*/ 3530182 w 3807359"/>
              <a:gd name="connsiteY5" fmla="*/ 1181730 h 3869685"/>
              <a:gd name="connsiteX6" fmla="*/ 3514942 w 3807359"/>
              <a:gd name="connsiteY6" fmla="*/ 1199828 h 3869685"/>
              <a:gd name="connsiteX7" fmla="*/ 3483509 w 3807359"/>
              <a:gd name="connsiteY7" fmla="*/ 1236975 h 3869685"/>
              <a:gd name="connsiteX8" fmla="*/ 3450172 w 3807359"/>
              <a:gd name="connsiteY8" fmla="*/ 1272218 h 3869685"/>
              <a:gd name="connsiteX9" fmla="*/ 3416834 w 3807359"/>
              <a:gd name="connsiteY9" fmla="*/ 1306508 h 3869685"/>
              <a:gd name="connsiteX10" fmla="*/ 3106319 w 3807359"/>
              <a:gd name="connsiteY10" fmla="*/ 1532250 h 3869685"/>
              <a:gd name="connsiteX11" fmla="*/ 3063457 w 3807359"/>
              <a:gd name="connsiteY11" fmla="*/ 1554158 h 3869685"/>
              <a:gd name="connsiteX12" fmla="*/ 3019642 w 3807359"/>
              <a:gd name="connsiteY12" fmla="*/ 1573208 h 3869685"/>
              <a:gd name="connsiteX13" fmla="*/ 2997734 w 3807359"/>
              <a:gd name="connsiteY13" fmla="*/ 1582733 h 3869685"/>
              <a:gd name="connsiteX14" fmla="*/ 2974874 w 3807359"/>
              <a:gd name="connsiteY14" fmla="*/ 1590353 h 3869685"/>
              <a:gd name="connsiteX15" fmla="*/ 2929154 w 3807359"/>
              <a:gd name="connsiteY15" fmla="*/ 1606545 h 3869685"/>
              <a:gd name="connsiteX16" fmla="*/ 2741512 w 3807359"/>
              <a:gd name="connsiteY16" fmla="*/ 1648455 h 3869685"/>
              <a:gd name="connsiteX17" fmla="*/ 2645309 w 3807359"/>
              <a:gd name="connsiteY17" fmla="*/ 1657980 h 3869685"/>
              <a:gd name="connsiteX18" fmla="*/ 2597684 w 3807359"/>
              <a:gd name="connsiteY18" fmla="*/ 1659885 h 3869685"/>
              <a:gd name="connsiteX19" fmla="*/ 2549107 w 3807359"/>
              <a:gd name="connsiteY19" fmla="*/ 1659885 h 3869685"/>
              <a:gd name="connsiteX20" fmla="*/ 2501482 w 3807359"/>
              <a:gd name="connsiteY20" fmla="*/ 1657028 h 3869685"/>
              <a:gd name="connsiteX21" fmla="*/ 2477669 w 3807359"/>
              <a:gd name="connsiteY21" fmla="*/ 1655123 h 3869685"/>
              <a:gd name="connsiteX22" fmla="*/ 2453857 w 3807359"/>
              <a:gd name="connsiteY22" fmla="*/ 1652265 h 3869685"/>
              <a:gd name="connsiteX23" fmla="*/ 2406232 w 3807359"/>
              <a:gd name="connsiteY23" fmla="*/ 1646550 h 3869685"/>
              <a:gd name="connsiteX24" fmla="*/ 2358607 w 3807359"/>
              <a:gd name="connsiteY24" fmla="*/ 1637978 h 3869685"/>
              <a:gd name="connsiteX25" fmla="*/ 2334794 w 3807359"/>
              <a:gd name="connsiteY25" fmla="*/ 1633215 h 3869685"/>
              <a:gd name="connsiteX26" fmla="*/ 2311934 w 3807359"/>
              <a:gd name="connsiteY26" fmla="*/ 1627500 h 3869685"/>
              <a:gd name="connsiteX27" fmla="*/ 2265262 w 3807359"/>
              <a:gd name="connsiteY27" fmla="*/ 1615118 h 3869685"/>
              <a:gd name="connsiteX28" fmla="*/ 2219542 w 3807359"/>
              <a:gd name="connsiteY28" fmla="*/ 1599878 h 3869685"/>
              <a:gd name="connsiteX29" fmla="*/ 2196682 w 3807359"/>
              <a:gd name="connsiteY29" fmla="*/ 1592258 h 3869685"/>
              <a:gd name="connsiteX30" fmla="*/ 2174774 w 3807359"/>
              <a:gd name="connsiteY30" fmla="*/ 1583685 h 3869685"/>
              <a:gd name="connsiteX31" fmla="*/ 2130007 w 3807359"/>
              <a:gd name="connsiteY31" fmla="*/ 1564635 h 3869685"/>
              <a:gd name="connsiteX32" fmla="*/ 2087144 w 3807359"/>
              <a:gd name="connsiteY32" fmla="*/ 1542728 h 3869685"/>
              <a:gd name="connsiteX33" fmla="*/ 2004277 w 3807359"/>
              <a:gd name="connsiteY33" fmla="*/ 1494150 h 3869685"/>
              <a:gd name="connsiteX34" fmla="*/ 1993799 w 3807359"/>
              <a:gd name="connsiteY34" fmla="*/ 1487483 h 3869685"/>
              <a:gd name="connsiteX35" fmla="*/ 1984274 w 3807359"/>
              <a:gd name="connsiteY35" fmla="*/ 1480815 h 3869685"/>
              <a:gd name="connsiteX36" fmla="*/ 1965224 w 3807359"/>
              <a:gd name="connsiteY36" fmla="*/ 1466528 h 3869685"/>
              <a:gd name="connsiteX37" fmla="*/ 1946174 w 3807359"/>
              <a:gd name="connsiteY37" fmla="*/ 1452240 h 3869685"/>
              <a:gd name="connsiteX38" fmla="*/ 1927124 w 3807359"/>
              <a:gd name="connsiteY38" fmla="*/ 1437000 h 3869685"/>
              <a:gd name="connsiteX39" fmla="*/ 1909027 w 3807359"/>
              <a:gd name="connsiteY39" fmla="*/ 1421760 h 3869685"/>
              <a:gd name="connsiteX40" fmla="*/ 1890929 w 3807359"/>
              <a:gd name="connsiteY40" fmla="*/ 1405568 h 3869685"/>
              <a:gd name="connsiteX41" fmla="*/ 1856639 w 3807359"/>
              <a:gd name="connsiteY41" fmla="*/ 1372230 h 3869685"/>
              <a:gd name="connsiteX42" fmla="*/ 1738529 w 3807359"/>
              <a:gd name="connsiteY42" fmla="*/ 1220783 h 3869685"/>
              <a:gd name="connsiteX43" fmla="*/ 1654709 w 3807359"/>
              <a:gd name="connsiteY43" fmla="*/ 1047428 h 3869685"/>
              <a:gd name="connsiteX44" fmla="*/ 1608037 w 3807359"/>
              <a:gd name="connsiteY44" fmla="*/ 860738 h 3869685"/>
              <a:gd name="connsiteX45" fmla="*/ 1601369 w 3807359"/>
              <a:gd name="connsiteY45" fmla="*/ 668333 h 3869685"/>
              <a:gd name="connsiteX46" fmla="*/ 1614704 w 3807359"/>
              <a:gd name="connsiteY46" fmla="*/ 573083 h 3869685"/>
              <a:gd name="connsiteX47" fmla="*/ 1626134 w 3807359"/>
              <a:gd name="connsiteY47" fmla="*/ 526410 h 3869685"/>
              <a:gd name="connsiteX48" fmla="*/ 1632802 w 3807359"/>
              <a:gd name="connsiteY48" fmla="*/ 503550 h 3869685"/>
              <a:gd name="connsiteX49" fmla="*/ 1640422 w 3807359"/>
              <a:gd name="connsiteY49" fmla="*/ 480690 h 3869685"/>
              <a:gd name="connsiteX50" fmla="*/ 1656614 w 3807359"/>
              <a:gd name="connsiteY50" fmla="*/ 435923 h 3869685"/>
              <a:gd name="connsiteX51" fmla="*/ 1676617 w 3807359"/>
              <a:gd name="connsiteY51" fmla="*/ 392108 h 3869685"/>
              <a:gd name="connsiteX52" fmla="*/ 1725194 w 3807359"/>
              <a:gd name="connsiteY52" fmla="*/ 309240 h 3869685"/>
              <a:gd name="connsiteX53" fmla="*/ 1785202 w 3807359"/>
              <a:gd name="connsiteY53" fmla="*/ 233993 h 3869685"/>
              <a:gd name="connsiteX54" fmla="*/ 1854734 w 3807359"/>
              <a:gd name="connsiteY54" fmla="*/ 167318 h 3869685"/>
              <a:gd name="connsiteX55" fmla="*/ 2199539 w 3807359"/>
              <a:gd name="connsiteY55" fmla="*/ 7298 h 3869685"/>
              <a:gd name="connsiteX56" fmla="*/ 2390992 w 3807359"/>
              <a:gd name="connsiteY56" fmla="*/ 9203 h 3869685"/>
              <a:gd name="connsiteX57" fmla="*/ 2483384 w 3807359"/>
              <a:gd name="connsiteY57" fmla="*/ 34920 h 3869685"/>
              <a:gd name="connsiteX58" fmla="*/ 2505292 w 3807359"/>
              <a:gd name="connsiteY58" fmla="*/ 44445 h 3869685"/>
              <a:gd name="connsiteX59" fmla="*/ 2527199 w 3807359"/>
              <a:gd name="connsiteY59" fmla="*/ 54923 h 3869685"/>
              <a:gd name="connsiteX60" fmla="*/ 2549107 w 3807359"/>
              <a:gd name="connsiteY60" fmla="*/ 65400 h 3869685"/>
              <a:gd name="connsiteX61" fmla="*/ 2570062 w 3807359"/>
              <a:gd name="connsiteY61" fmla="*/ 77783 h 3869685"/>
              <a:gd name="connsiteX62" fmla="*/ 2714842 w 3807359"/>
              <a:gd name="connsiteY62" fmla="*/ 203513 h 3869685"/>
              <a:gd name="connsiteX63" fmla="*/ 2816759 w 3807359"/>
              <a:gd name="connsiteY63" fmla="*/ 366390 h 3869685"/>
              <a:gd name="connsiteX64" fmla="*/ 2889149 w 3807359"/>
              <a:gd name="connsiteY64" fmla="*/ 740723 h 3869685"/>
              <a:gd name="connsiteX65" fmla="*/ 2810092 w 3807359"/>
              <a:gd name="connsiteY65" fmla="*/ 1116008 h 3869685"/>
              <a:gd name="connsiteX66" fmla="*/ 2641499 w 3807359"/>
              <a:gd name="connsiteY66" fmla="*/ 1461765 h 3869685"/>
              <a:gd name="connsiteX67" fmla="*/ 2171917 w 3807359"/>
              <a:gd name="connsiteY67" fmla="*/ 2069460 h 3869685"/>
              <a:gd name="connsiteX68" fmla="*/ 1872832 w 3807359"/>
              <a:gd name="connsiteY68" fmla="*/ 2311395 h 3869685"/>
              <a:gd name="connsiteX69" fmla="*/ 1531837 w 3807359"/>
              <a:gd name="connsiteY69" fmla="*/ 2488560 h 3869685"/>
              <a:gd name="connsiteX70" fmla="*/ 1508977 w 3807359"/>
              <a:gd name="connsiteY70" fmla="*/ 2497133 h 3869685"/>
              <a:gd name="connsiteX71" fmla="*/ 1486117 w 3807359"/>
              <a:gd name="connsiteY71" fmla="*/ 2504753 h 3869685"/>
              <a:gd name="connsiteX72" fmla="*/ 1440397 w 3807359"/>
              <a:gd name="connsiteY72" fmla="*/ 2519993 h 3869685"/>
              <a:gd name="connsiteX73" fmla="*/ 1348004 w 3807359"/>
              <a:gd name="connsiteY73" fmla="*/ 2546663 h 3869685"/>
              <a:gd name="connsiteX74" fmla="*/ 1253707 w 3807359"/>
              <a:gd name="connsiteY74" fmla="*/ 2566665 h 3869685"/>
              <a:gd name="connsiteX75" fmla="*/ 1206082 w 3807359"/>
              <a:gd name="connsiteY75" fmla="*/ 2574285 h 3869685"/>
              <a:gd name="connsiteX76" fmla="*/ 1158457 w 3807359"/>
              <a:gd name="connsiteY76" fmla="*/ 2580953 h 3869685"/>
              <a:gd name="connsiteX77" fmla="*/ 774599 w 3807359"/>
              <a:gd name="connsiteY77" fmla="*/ 2576190 h 3869685"/>
              <a:gd name="connsiteX78" fmla="*/ 750787 w 3807359"/>
              <a:gd name="connsiteY78" fmla="*/ 2573333 h 3869685"/>
              <a:gd name="connsiteX79" fmla="*/ 726974 w 3807359"/>
              <a:gd name="connsiteY79" fmla="*/ 2568570 h 3869685"/>
              <a:gd name="connsiteX80" fmla="*/ 679349 w 3807359"/>
              <a:gd name="connsiteY80" fmla="*/ 2559045 h 3869685"/>
              <a:gd name="connsiteX81" fmla="*/ 632677 w 3807359"/>
              <a:gd name="connsiteY81" fmla="*/ 2547615 h 3869685"/>
              <a:gd name="connsiteX82" fmla="*/ 586004 w 3807359"/>
              <a:gd name="connsiteY82" fmla="*/ 2535233 h 3869685"/>
              <a:gd name="connsiteX83" fmla="*/ 540284 w 3807359"/>
              <a:gd name="connsiteY83" fmla="*/ 2519040 h 3869685"/>
              <a:gd name="connsiteX84" fmla="*/ 495517 w 3807359"/>
              <a:gd name="connsiteY84" fmla="*/ 2502848 h 3869685"/>
              <a:gd name="connsiteX85" fmla="*/ 451702 w 3807359"/>
              <a:gd name="connsiteY85" fmla="*/ 2483798 h 3869685"/>
              <a:gd name="connsiteX86" fmla="*/ 407887 w 3807359"/>
              <a:gd name="connsiteY86" fmla="*/ 2462843 h 3869685"/>
              <a:gd name="connsiteX87" fmla="*/ 108802 w 3807359"/>
              <a:gd name="connsiteY87" fmla="*/ 2225670 h 3869685"/>
              <a:gd name="connsiteX88" fmla="*/ 81179 w 3807359"/>
              <a:gd name="connsiteY88" fmla="*/ 2186618 h 3869685"/>
              <a:gd name="connsiteX89" fmla="*/ 67844 w 3807359"/>
              <a:gd name="connsiteY89" fmla="*/ 2166615 h 3869685"/>
              <a:gd name="connsiteX90" fmla="*/ 56414 w 3807359"/>
              <a:gd name="connsiteY90" fmla="*/ 2145660 h 3869685"/>
              <a:gd name="connsiteX91" fmla="*/ 50699 w 3807359"/>
              <a:gd name="connsiteY91" fmla="*/ 2135183 h 3869685"/>
              <a:gd name="connsiteX92" fmla="*/ 45937 w 3807359"/>
              <a:gd name="connsiteY92" fmla="*/ 2124705 h 3869685"/>
              <a:gd name="connsiteX93" fmla="*/ 35459 w 3807359"/>
              <a:gd name="connsiteY93" fmla="*/ 2102798 h 3869685"/>
              <a:gd name="connsiteX94" fmla="*/ 26887 w 3807359"/>
              <a:gd name="connsiteY94" fmla="*/ 2079938 h 3869685"/>
              <a:gd name="connsiteX95" fmla="*/ 19267 w 3807359"/>
              <a:gd name="connsiteY95" fmla="*/ 2057078 h 3869685"/>
              <a:gd name="connsiteX96" fmla="*/ 4979 w 3807359"/>
              <a:gd name="connsiteY96" fmla="*/ 1866578 h 3869685"/>
              <a:gd name="connsiteX97" fmla="*/ 73559 w 3807359"/>
              <a:gd name="connsiteY97" fmla="*/ 1687508 h 3869685"/>
              <a:gd name="connsiteX98" fmla="*/ 201194 w 3807359"/>
              <a:gd name="connsiteY98" fmla="*/ 1543680 h 3869685"/>
              <a:gd name="connsiteX99" fmla="*/ 366929 w 3807359"/>
              <a:gd name="connsiteY99" fmla="*/ 1446525 h 3869685"/>
              <a:gd name="connsiteX100" fmla="*/ 553619 w 3807359"/>
              <a:gd name="connsiteY100" fmla="*/ 1400805 h 3869685"/>
              <a:gd name="connsiteX101" fmla="*/ 935572 w 3807359"/>
              <a:gd name="connsiteY101" fmla="*/ 1428428 h 3869685"/>
              <a:gd name="connsiteX102" fmla="*/ 1120357 w 3807359"/>
              <a:gd name="connsiteY102" fmla="*/ 1481768 h 3869685"/>
              <a:gd name="connsiteX103" fmla="*/ 1298474 w 3807359"/>
              <a:gd name="connsiteY103" fmla="*/ 1554158 h 3869685"/>
              <a:gd name="connsiteX104" fmla="*/ 1468019 w 3807359"/>
              <a:gd name="connsiteY104" fmla="*/ 1644645 h 3869685"/>
              <a:gd name="connsiteX105" fmla="*/ 1627087 w 3807359"/>
              <a:gd name="connsiteY105" fmla="*/ 1753230 h 3869685"/>
              <a:gd name="connsiteX106" fmla="*/ 1896644 w 3807359"/>
              <a:gd name="connsiteY106" fmla="*/ 2026598 h 3869685"/>
              <a:gd name="connsiteX107" fmla="*/ 2080477 w 3807359"/>
              <a:gd name="connsiteY107" fmla="*/ 2363783 h 3869685"/>
              <a:gd name="connsiteX108" fmla="*/ 2139532 w 3807359"/>
              <a:gd name="connsiteY108" fmla="*/ 2546663 h 3869685"/>
              <a:gd name="connsiteX109" fmla="*/ 2179537 w 3807359"/>
              <a:gd name="connsiteY109" fmla="*/ 2735258 h 3869685"/>
              <a:gd name="connsiteX110" fmla="*/ 2202397 w 3807359"/>
              <a:gd name="connsiteY110" fmla="*/ 2926710 h 3869685"/>
              <a:gd name="connsiteX111" fmla="*/ 2210969 w 3807359"/>
              <a:gd name="connsiteY111" fmla="*/ 3119115 h 3869685"/>
              <a:gd name="connsiteX112" fmla="*/ 2208112 w 3807359"/>
              <a:gd name="connsiteY112" fmla="*/ 3311520 h 3869685"/>
              <a:gd name="connsiteX113" fmla="*/ 2203349 w 3807359"/>
              <a:gd name="connsiteY113" fmla="*/ 3407723 h 3869685"/>
              <a:gd name="connsiteX114" fmla="*/ 2201444 w 3807359"/>
              <a:gd name="connsiteY114" fmla="*/ 3438203 h 3869685"/>
              <a:gd name="connsiteX115" fmla="*/ 2201444 w 3807359"/>
              <a:gd name="connsiteY115" fmla="*/ 3442965 h 3869685"/>
              <a:gd name="connsiteX116" fmla="*/ 2200492 w 3807359"/>
              <a:gd name="connsiteY116" fmla="*/ 3461063 h 3869685"/>
              <a:gd name="connsiteX117" fmla="*/ 2197634 w 3807359"/>
              <a:gd name="connsiteY117" fmla="*/ 3498210 h 3869685"/>
              <a:gd name="connsiteX118" fmla="*/ 2190967 w 3807359"/>
              <a:gd name="connsiteY118" fmla="*/ 3573458 h 3869685"/>
              <a:gd name="connsiteX119" fmla="*/ 2158582 w 3807359"/>
              <a:gd name="connsiteY119" fmla="*/ 3869685 h 3869685"/>
              <a:gd name="connsiteX0" fmla="*/ 4316523 w 4316523"/>
              <a:gd name="connsiteY0" fmla="*/ 0 h 4531303"/>
              <a:gd name="connsiteX1" fmla="*/ 3653054 w 4316523"/>
              <a:gd name="connsiteY1" fmla="*/ 1665231 h 4531303"/>
              <a:gd name="connsiteX2" fmla="*/ 3601619 w 4316523"/>
              <a:gd name="connsiteY2" fmla="*/ 1746193 h 4531303"/>
              <a:gd name="connsiteX3" fmla="*/ 3573997 w 4316523"/>
              <a:gd name="connsiteY3" fmla="*/ 1786198 h 4531303"/>
              <a:gd name="connsiteX4" fmla="*/ 3544469 w 4316523"/>
              <a:gd name="connsiteY4" fmla="*/ 1824298 h 4531303"/>
              <a:gd name="connsiteX5" fmla="*/ 3530182 w 4316523"/>
              <a:gd name="connsiteY5" fmla="*/ 1843348 h 4531303"/>
              <a:gd name="connsiteX6" fmla="*/ 3514942 w 4316523"/>
              <a:gd name="connsiteY6" fmla="*/ 1861446 h 4531303"/>
              <a:gd name="connsiteX7" fmla="*/ 3483509 w 4316523"/>
              <a:gd name="connsiteY7" fmla="*/ 1898593 h 4531303"/>
              <a:gd name="connsiteX8" fmla="*/ 3450172 w 4316523"/>
              <a:gd name="connsiteY8" fmla="*/ 1933836 h 4531303"/>
              <a:gd name="connsiteX9" fmla="*/ 3416834 w 4316523"/>
              <a:gd name="connsiteY9" fmla="*/ 1968126 h 4531303"/>
              <a:gd name="connsiteX10" fmla="*/ 3106319 w 4316523"/>
              <a:gd name="connsiteY10" fmla="*/ 2193868 h 4531303"/>
              <a:gd name="connsiteX11" fmla="*/ 3063457 w 4316523"/>
              <a:gd name="connsiteY11" fmla="*/ 2215776 h 4531303"/>
              <a:gd name="connsiteX12" fmla="*/ 3019642 w 4316523"/>
              <a:gd name="connsiteY12" fmla="*/ 2234826 h 4531303"/>
              <a:gd name="connsiteX13" fmla="*/ 2997734 w 4316523"/>
              <a:gd name="connsiteY13" fmla="*/ 2244351 h 4531303"/>
              <a:gd name="connsiteX14" fmla="*/ 2974874 w 4316523"/>
              <a:gd name="connsiteY14" fmla="*/ 2251971 h 4531303"/>
              <a:gd name="connsiteX15" fmla="*/ 2929154 w 4316523"/>
              <a:gd name="connsiteY15" fmla="*/ 2268163 h 4531303"/>
              <a:gd name="connsiteX16" fmla="*/ 2741512 w 4316523"/>
              <a:gd name="connsiteY16" fmla="*/ 2310073 h 4531303"/>
              <a:gd name="connsiteX17" fmla="*/ 2645309 w 4316523"/>
              <a:gd name="connsiteY17" fmla="*/ 2319598 h 4531303"/>
              <a:gd name="connsiteX18" fmla="*/ 2597684 w 4316523"/>
              <a:gd name="connsiteY18" fmla="*/ 2321503 h 4531303"/>
              <a:gd name="connsiteX19" fmla="*/ 2549107 w 4316523"/>
              <a:gd name="connsiteY19" fmla="*/ 2321503 h 4531303"/>
              <a:gd name="connsiteX20" fmla="*/ 2501482 w 4316523"/>
              <a:gd name="connsiteY20" fmla="*/ 2318646 h 4531303"/>
              <a:gd name="connsiteX21" fmla="*/ 2477669 w 4316523"/>
              <a:gd name="connsiteY21" fmla="*/ 2316741 h 4531303"/>
              <a:gd name="connsiteX22" fmla="*/ 2453857 w 4316523"/>
              <a:gd name="connsiteY22" fmla="*/ 2313883 h 4531303"/>
              <a:gd name="connsiteX23" fmla="*/ 2406232 w 4316523"/>
              <a:gd name="connsiteY23" fmla="*/ 2308168 h 4531303"/>
              <a:gd name="connsiteX24" fmla="*/ 2358607 w 4316523"/>
              <a:gd name="connsiteY24" fmla="*/ 2299596 h 4531303"/>
              <a:gd name="connsiteX25" fmla="*/ 2334794 w 4316523"/>
              <a:gd name="connsiteY25" fmla="*/ 2294833 h 4531303"/>
              <a:gd name="connsiteX26" fmla="*/ 2311934 w 4316523"/>
              <a:gd name="connsiteY26" fmla="*/ 2289118 h 4531303"/>
              <a:gd name="connsiteX27" fmla="*/ 2265262 w 4316523"/>
              <a:gd name="connsiteY27" fmla="*/ 2276736 h 4531303"/>
              <a:gd name="connsiteX28" fmla="*/ 2219542 w 4316523"/>
              <a:gd name="connsiteY28" fmla="*/ 2261496 h 4531303"/>
              <a:gd name="connsiteX29" fmla="*/ 2196682 w 4316523"/>
              <a:gd name="connsiteY29" fmla="*/ 2253876 h 4531303"/>
              <a:gd name="connsiteX30" fmla="*/ 2174774 w 4316523"/>
              <a:gd name="connsiteY30" fmla="*/ 2245303 h 4531303"/>
              <a:gd name="connsiteX31" fmla="*/ 2130007 w 4316523"/>
              <a:gd name="connsiteY31" fmla="*/ 2226253 h 4531303"/>
              <a:gd name="connsiteX32" fmla="*/ 2087144 w 4316523"/>
              <a:gd name="connsiteY32" fmla="*/ 2204346 h 4531303"/>
              <a:gd name="connsiteX33" fmla="*/ 2004277 w 4316523"/>
              <a:gd name="connsiteY33" fmla="*/ 2155768 h 4531303"/>
              <a:gd name="connsiteX34" fmla="*/ 1993799 w 4316523"/>
              <a:gd name="connsiteY34" fmla="*/ 2149101 h 4531303"/>
              <a:gd name="connsiteX35" fmla="*/ 1984274 w 4316523"/>
              <a:gd name="connsiteY35" fmla="*/ 2142433 h 4531303"/>
              <a:gd name="connsiteX36" fmla="*/ 1965224 w 4316523"/>
              <a:gd name="connsiteY36" fmla="*/ 2128146 h 4531303"/>
              <a:gd name="connsiteX37" fmla="*/ 1946174 w 4316523"/>
              <a:gd name="connsiteY37" fmla="*/ 2113858 h 4531303"/>
              <a:gd name="connsiteX38" fmla="*/ 1927124 w 4316523"/>
              <a:gd name="connsiteY38" fmla="*/ 2098618 h 4531303"/>
              <a:gd name="connsiteX39" fmla="*/ 1909027 w 4316523"/>
              <a:gd name="connsiteY39" fmla="*/ 2083378 h 4531303"/>
              <a:gd name="connsiteX40" fmla="*/ 1890929 w 4316523"/>
              <a:gd name="connsiteY40" fmla="*/ 2067186 h 4531303"/>
              <a:gd name="connsiteX41" fmla="*/ 1856639 w 4316523"/>
              <a:gd name="connsiteY41" fmla="*/ 2033848 h 4531303"/>
              <a:gd name="connsiteX42" fmla="*/ 1738529 w 4316523"/>
              <a:gd name="connsiteY42" fmla="*/ 1882401 h 4531303"/>
              <a:gd name="connsiteX43" fmla="*/ 1654709 w 4316523"/>
              <a:gd name="connsiteY43" fmla="*/ 1709046 h 4531303"/>
              <a:gd name="connsiteX44" fmla="*/ 1608037 w 4316523"/>
              <a:gd name="connsiteY44" fmla="*/ 1522356 h 4531303"/>
              <a:gd name="connsiteX45" fmla="*/ 1601369 w 4316523"/>
              <a:gd name="connsiteY45" fmla="*/ 1329951 h 4531303"/>
              <a:gd name="connsiteX46" fmla="*/ 1614704 w 4316523"/>
              <a:gd name="connsiteY46" fmla="*/ 1234701 h 4531303"/>
              <a:gd name="connsiteX47" fmla="*/ 1626134 w 4316523"/>
              <a:gd name="connsiteY47" fmla="*/ 1188028 h 4531303"/>
              <a:gd name="connsiteX48" fmla="*/ 1632802 w 4316523"/>
              <a:gd name="connsiteY48" fmla="*/ 1165168 h 4531303"/>
              <a:gd name="connsiteX49" fmla="*/ 1640422 w 4316523"/>
              <a:gd name="connsiteY49" fmla="*/ 1142308 h 4531303"/>
              <a:gd name="connsiteX50" fmla="*/ 1656614 w 4316523"/>
              <a:gd name="connsiteY50" fmla="*/ 1097541 h 4531303"/>
              <a:gd name="connsiteX51" fmla="*/ 1676617 w 4316523"/>
              <a:gd name="connsiteY51" fmla="*/ 1053726 h 4531303"/>
              <a:gd name="connsiteX52" fmla="*/ 1725194 w 4316523"/>
              <a:gd name="connsiteY52" fmla="*/ 970858 h 4531303"/>
              <a:gd name="connsiteX53" fmla="*/ 1785202 w 4316523"/>
              <a:gd name="connsiteY53" fmla="*/ 895611 h 4531303"/>
              <a:gd name="connsiteX54" fmla="*/ 1854734 w 4316523"/>
              <a:gd name="connsiteY54" fmla="*/ 828936 h 4531303"/>
              <a:gd name="connsiteX55" fmla="*/ 2199539 w 4316523"/>
              <a:gd name="connsiteY55" fmla="*/ 668916 h 4531303"/>
              <a:gd name="connsiteX56" fmla="*/ 2390992 w 4316523"/>
              <a:gd name="connsiteY56" fmla="*/ 670821 h 4531303"/>
              <a:gd name="connsiteX57" fmla="*/ 2483384 w 4316523"/>
              <a:gd name="connsiteY57" fmla="*/ 696538 h 4531303"/>
              <a:gd name="connsiteX58" fmla="*/ 2505292 w 4316523"/>
              <a:gd name="connsiteY58" fmla="*/ 706063 h 4531303"/>
              <a:gd name="connsiteX59" fmla="*/ 2527199 w 4316523"/>
              <a:gd name="connsiteY59" fmla="*/ 716541 h 4531303"/>
              <a:gd name="connsiteX60" fmla="*/ 2549107 w 4316523"/>
              <a:gd name="connsiteY60" fmla="*/ 727018 h 4531303"/>
              <a:gd name="connsiteX61" fmla="*/ 2570062 w 4316523"/>
              <a:gd name="connsiteY61" fmla="*/ 739401 h 4531303"/>
              <a:gd name="connsiteX62" fmla="*/ 2714842 w 4316523"/>
              <a:gd name="connsiteY62" fmla="*/ 865131 h 4531303"/>
              <a:gd name="connsiteX63" fmla="*/ 2816759 w 4316523"/>
              <a:gd name="connsiteY63" fmla="*/ 1028008 h 4531303"/>
              <a:gd name="connsiteX64" fmla="*/ 2889149 w 4316523"/>
              <a:gd name="connsiteY64" fmla="*/ 1402341 h 4531303"/>
              <a:gd name="connsiteX65" fmla="*/ 2810092 w 4316523"/>
              <a:gd name="connsiteY65" fmla="*/ 1777626 h 4531303"/>
              <a:gd name="connsiteX66" fmla="*/ 2641499 w 4316523"/>
              <a:gd name="connsiteY66" fmla="*/ 2123383 h 4531303"/>
              <a:gd name="connsiteX67" fmla="*/ 2171917 w 4316523"/>
              <a:gd name="connsiteY67" fmla="*/ 2731078 h 4531303"/>
              <a:gd name="connsiteX68" fmla="*/ 1872832 w 4316523"/>
              <a:gd name="connsiteY68" fmla="*/ 2973013 h 4531303"/>
              <a:gd name="connsiteX69" fmla="*/ 1531837 w 4316523"/>
              <a:gd name="connsiteY69" fmla="*/ 3150178 h 4531303"/>
              <a:gd name="connsiteX70" fmla="*/ 1508977 w 4316523"/>
              <a:gd name="connsiteY70" fmla="*/ 3158751 h 4531303"/>
              <a:gd name="connsiteX71" fmla="*/ 1486117 w 4316523"/>
              <a:gd name="connsiteY71" fmla="*/ 3166371 h 4531303"/>
              <a:gd name="connsiteX72" fmla="*/ 1440397 w 4316523"/>
              <a:gd name="connsiteY72" fmla="*/ 3181611 h 4531303"/>
              <a:gd name="connsiteX73" fmla="*/ 1348004 w 4316523"/>
              <a:gd name="connsiteY73" fmla="*/ 3208281 h 4531303"/>
              <a:gd name="connsiteX74" fmla="*/ 1253707 w 4316523"/>
              <a:gd name="connsiteY74" fmla="*/ 3228283 h 4531303"/>
              <a:gd name="connsiteX75" fmla="*/ 1206082 w 4316523"/>
              <a:gd name="connsiteY75" fmla="*/ 3235903 h 4531303"/>
              <a:gd name="connsiteX76" fmla="*/ 1158457 w 4316523"/>
              <a:gd name="connsiteY76" fmla="*/ 3242571 h 4531303"/>
              <a:gd name="connsiteX77" fmla="*/ 774599 w 4316523"/>
              <a:gd name="connsiteY77" fmla="*/ 3237808 h 4531303"/>
              <a:gd name="connsiteX78" fmla="*/ 750787 w 4316523"/>
              <a:gd name="connsiteY78" fmla="*/ 3234951 h 4531303"/>
              <a:gd name="connsiteX79" fmla="*/ 726974 w 4316523"/>
              <a:gd name="connsiteY79" fmla="*/ 3230188 h 4531303"/>
              <a:gd name="connsiteX80" fmla="*/ 679349 w 4316523"/>
              <a:gd name="connsiteY80" fmla="*/ 3220663 h 4531303"/>
              <a:gd name="connsiteX81" fmla="*/ 632677 w 4316523"/>
              <a:gd name="connsiteY81" fmla="*/ 3209233 h 4531303"/>
              <a:gd name="connsiteX82" fmla="*/ 586004 w 4316523"/>
              <a:gd name="connsiteY82" fmla="*/ 3196851 h 4531303"/>
              <a:gd name="connsiteX83" fmla="*/ 540284 w 4316523"/>
              <a:gd name="connsiteY83" fmla="*/ 3180658 h 4531303"/>
              <a:gd name="connsiteX84" fmla="*/ 495517 w 4316523"/>
              <a:gd name="connsiteY84" fmla="*/ 3164466 h 4531303"/>
              <a:gd name="connsiteX85" fmla="*/ 451702 w 4316523"/>
              <a:gd name="connsiteY85" fmla="*/ 3145416 h 4531303"/>
              <a:gd name="connsiteX86" fmla="*/ 407887 w 4316523"/>
              <a:gd name="connsiteY86" fmla="*/ 3124461 h 4531303"/>
              <a:gd name="connsiteX87" fmla="*/ 108802 w 4316523"/>
              <a:gd name="connsiteY87" fmla="*/ 2887288 h 4531303"/>
              <a:gd name="connsiteX88" fmla="*/ 81179 w 4316523"/>
              <a:gd name="connsiteY88" fmla="*/ 2848236 h 4531303"/>
              <a:gd name="connsiteX89" fmla="*/ 67844 w 4316523"/>
              <a:gd name="connsiteY89" fmla="*/ 2828233 h 4531303"/>
              <a:gd name="connsiteX90" fmla="*/ 56414 w 4316523"/>
              <a:gd name="connsiteY90" fmla="*/ 2807278 h 4531303"/>
              <a:gd name="connsiteX91" fmla="*/ 50699 w 4316523"/>
              <a:gd name="connsiteY91" fmla="*/ 2796801 h 4531303"/>
              <a:gd name="connsiteX92" fmla="*/ 45937 w 4316523"/>
              <a:gd name="connsiteY92" fmla="*/ 2786323 h 4531303"/>
              <a:gd name="connsiteX93" fmla="*/ 35459 w 4316523"/>
              <a:gd name="connsiteY93" fmla="*/ 2764416 h 4531303"/>
              <a:gd name="connsiteX94" fmla="*/ 26887 w 4316523"/>
              <a:gd name="connsiteY94" fmla="*/ 2741556 h 4531303"/>
              <a:gd name="connsiteX95" fmla="*/ 19267 w 4316523"/>
              <a:gd name="connsiteY95" fmla="*/ 2718696 h 4531303"/>
              <a:gd name="connsiteX96" fmla="*/ 4979 w 4316523"/>
              <a:gd name="connsiteY96" fmla="*/ 2528196 h 4531303"/>
              <a:gd name="connsiteX97" fmla="*/ 73559 w 4316523"/>
              <a:gd name="connsiteY97" fmla="*/ 2349126 h 4531303"/>
              <a:gd name="connsiteX98" fmla="*/ 201194 w 4316523"/>
              <a:gd name="connsiteY98" fmla="*/ 2205298 h 4531303"/>
              <a:gd name="connsiteX99" fmla="*/ 366929 w 4316523"/>
              <a:gd name="connsiteY99" fmla="*/ 2108143 h 4531303"/>
              <a:gd name="connsiteX100" fmla="*/ 553619 w 4316523"/>
              <a:gd name="connsiteY100" fmla="*/ 2062423 h 4531303"/>
              <a:gd name="connsiteX101" fmla="*/ 935572 w 4316523"/>
              <a:gd name="connsiteY101" fmla="*/ 2090046 h 4531303"/>
              <a:gd name="connsiteX102" fmla="*/ 1120357 w 4316523"/>
              <a:gd name="connsiteY102" fmla="*/ 2143386 h 4531303"/>
              <a:gd name="connsiteX103" fmla="*/ 1298474 w 4316523"/>
              <a:gd name="connsiteY103" fmla="*/ 2215776 h 4531303"/>
              <a:gd name="connsiteX104" fmla="*/ 1468019 w 4316523"/>
              <a:gd name="connsiteY104" fmla="*/ 2306263 h 4531303"/>
              <a:gd name="connsiteX105" fmla="*/ 1627087 w 4316523"/>
              <a:gd name="connsiteY105" fmla="*/ 2414848 h 4531303"/>
              <a:gd name="connsiteX106" fmla="*/ 1896644 w 4316523"/>
              <a:gd name="connsiteY106" fmla="*/ 2688216 h 4531303"/>
              <a:gd name="connsiteX107" fmla="*/ 2080477 w 4316523"/>
              <a:gd name="connsiteY107" fmla="*/ 3025401 h 4531303"/>
              <a:gd name="connsiteX108" fmla="*/ 2139532 w 4316523"/>
              <a:gd name="connsiteY108" fmla="*/ 3208281 h 4531303"/>
              <a:gd name="connsiteX109" fmla="*/ 2179537 w 4316523"/>
              <a:gd name="connsiteY109" fmla="*/ 3396876 h 4531303"/>
              <a:gd name="connsiteX110" fmla="*/ 2202397 w 4316523"/>
              <a:gd name="connsiteY110" fmla="*/ 3588328 h 4531303"/>
              <a:gd name="connsiteX111" fmla="*/ 2210969 w 4316523"/>
              <a:gd name="connsiteY111" fmla="*/ 3780733 h 4531303"/>
              <a:gd name="connsiteX112" fmla="*/ 2208112 w 4316523"/>
              <a:gd name="connsiteY112" fmla="*/ 3973138 h 4531303"/>
              <a:gd name="connsiteX113" fmla="*/ 2203349 w 4316523"/>
              <a:gd name="connsiteY113" fmla="*/ 4069341 h 4531303"/>
              <a:gd name="connsiteX114" fmla="*/ 2201444 w 4316523"/>
              <a:gd name="connsiteY114" fmla="*/ 4099821 h 4531303"/>
              <a:gd name="connsiteX115" fmla="*/ 2201444 w 4316523"/>
              <a:gd name="connsiteY115" fmla="*/ 4104583 h 4531303"/>
              <a:gd name="connsiteX116" fmla="*/ 2200492 w 4316523"/>
              <a:gd name="connsiteY116" fmla="*/ 4122681 h 4531303"/>
              <a:gd name="connsiteX117" fmla="*/ 2197634 w 4316523"/>
              <a:gd name="connsiteY117" fmla="*/ 4159828 h 4531303"/>
              <a:gd name="connsiteX118" fmla="*/ 2190967 w 4316523"/>
              <a:gd name="connsiteY118" fmla="*/ 4235076 h 4531303"/>
              <a:gd name="connsiteX119" fmla="*/ 2158582 w 4316523"/>
              <a:gd name="connsiteY119" fmla="*/ 4531303 h 4531303"/>
              <a:gd name="connsiteX0" fmla="*/ 3595933 w 3669016"/>
              <a:gd name="connsiteY0" fmla="*/ 0 h 4501982"/>
              <a:gd name="connsiteX1" fmla="*/ 3653054 w 3669016"/>
              <a:gd name="connsiteY1" fmla="*/ 1635910 h 4501982"/>
              <a:gd name="connsiteX2" fmla="*/ 3601619 w 3669016"/>
              <a:gd name="connsiteY2" fmla="*/ 1716872 h 4501982"/>
              <a:gd name="connsiteX3" fmla="*/ 3573997 w 3669016"/>
              <a:gd name="connsiteY3" fmla="*/ 1756877 h 4501982"/>
              <a:gd name="connsiteX4" fmla="*/ 3544469 w 3669016"/>
              <a:gd name="connsiteY4" fmla="*/ 1794977 h 4501982"/>
              <a:gd name="connsiteX5" fmla="*/ 3530182 w 3669016"/>
              <a:gd name="connsiteY5" fmla="*/ 1814027 h 4501982"/>
              <a:gd name="connsiteX6" fmla="*/ 3514942 w 3669016"/>
              <a:gd name="connsiteY6" fmla="*/ 1832125 h 4501982"/>
              <a:gd name="connsiteX7" fmla="*/ 3483509 w 3669016"/>
              <a:gd name="connsiteY7" fmla="*/ 1869272 h 4501982"/>
              <a:gd name="connsiteX8" fmla="*/ 3450172 w 3669016"/>
              <a:gd name="connsiteY8" fmla="*/ 1904515 h 4501982"/>
              <a:gd name="connsiteX9" fmla="*/ 3416834 w 3669016"/>
              <a:gd name="connsiteY9" fmla="*/ 1938805 h 4501982"/>
              <a:gd name="connsiteX10" fmla="*/ 3106319 w 3669016"/>
              <a:gd name="connsiteY10" fmla="*/ 2164547 h 4501982"/>
              <a:gd name="connsiteX11" fmla="*/ 3063457 w 3669016"/>
              <a:gd name="connsiteY11" fmla="*/ 2186455 h 4501982"/>
              <a:gd name="connsiteX12" fmla="*/ 3019642 w 3669016"/>
              <a:gd name="connsiteY12" fmla="*/ 2205505 h 4501982"/>
              <a:gd name="connsiteX13" fmla="*/ 2997734 w 3669016"/>
              <a:gd name="connsiteY13" fmla="*/ 2215030 h 4501982"/>
              <a:gd name="connsiteX14" fmla="*/ 2974874 w 3669016"/>
              <a:gd name="connsiteY14" fmla="*/ 2222650 h 4501982"/>
              <a:gd name="connsiteX15" fmla="*/ 2929154 w 3669016"/>
              <a:gd name="connsiteY15" fmla="*/ 2238842 h 4501982"/>
              <a:gd name="connsiteX16" fmla="*/ 2741512 w 3669016"/>
              <a:gd name="connsiteY16" fmla="*/ 2280752 h 4501982"/>
              <a:gd name="connsiteX17" fmla="*/ 2645309 w 3669016"/>
              <a:gd name="connsiteY17" fmla="*/ 2290277 h 4501982"/>
              <a:gd name="connsiteX18" fmla="*/ 2597684 w 3669016"/>
              <a:gd name="connsiteY18" fmla="*/ 2292182 h 4501982"/>
              <a:gd name="connsiteX19" fmla="*/ 2549107 w 3669016"/>
              <a:gd name="connsiteY19" fmla="*/ 2292182 h 4501982"/>
              <a:gd name="connsiteX20" fmla="*/ 2501482 w 3669016"/>
              <a:gd name="connsiteY20" fmla="*/ 2289325 h 4501982"/>
              <a:gd name="connsiteX21" fmla="*/ 2477669 w 3669016"/>
              <a:gd name="connsiteY21" fmla="*/ 2287420 h 4501982"/>
              <a:gd name="connsiteX22" fmla="*/ 2453857 w 3669016"/>
              <a:gd name="connsiteY22" fmla="*/ 2284562 h 4501982"/>
              <a:gd name="connsiteX23" fmla="*/ 2406232 w 3669016"/>
              <a:gd name="connsiteY23" fmla="*/ 2278847 h 4501982"/>
              <a:gd name="connsiteX24" fmla="*/ 2358607 w 3669016"/>
              <a:gd name="connsiteY24" fmla="*/ 2270275 h 4501982"/>
              <a:gd name="connsiteX25" fmla="*/ 2334794 w 3669016"/>
              <a:gd name="connsiteY25" fmla="*/ 2265512 h 4501982"/>
              <a:gd name="connsiteX26" fmla="*/ 2311934 w 3669016"/>
              <a:gd name="connsiteY26" fmla="*/ 2259797 h 4501982"/>
              <a:gd name="connsiteX27" fmla="*/ 2265262 w 3669016"/>
              <a:gd name="connsiteY27" fmla="*/ 2247415 h 4501982"/>
              <a:gd name="connsiteX28" fmla="*/ 2219542 w 3669016"/>
              <a:gd name="connsiteY28" fmla="*/ 2232175 h 4501982"/>
              <a:gd name="connsiteX29" fmla="*/ 2196682 w 3669016"/>
              <a:gd name="connsiteY29" fmla="*/ 2224555 h 4501982"/>
              <a:gd name="connsiteX30" fmla="*/ 2174774 w 3669016"/>
              <a:gd name="connsiteY30" fmla="*/ 2215982 h 4501982"/>
              <a:gd name="connsiteX31" fmla="*/ 2130007 w 3669016"/>
              <a:gd name="connsiteY31" fmla="*/ 2196932 h 4501982"/>
              <a:gd name="connsiteX32" fmla="*/ 2087144 w 3669016"/>
              <a:gd name="connsiteY32" fmla="*/ 2175025 h 4501982"/>
              <a:gd name="connsiteX33" fmla="*/ 2004277 w 3669016"/>
              <a:gd name="connsiteY33" fmla="*/ 2126447 h 4501982"/>
              <a:gd name="connsiteX34" fmla="*/ 1993799 w 3669016"/>
              <a:gd name="connsiteY34" fmla="*/ 2119780 h 4501982"/>
              <a:gd name="connsiteX35" fmla="*/ 1984274 w 3669016"/>
              <a:gd name="connsiteY35" fmla="*/ 2113112 h 4501982"/>
              <a:gd name="connsiteX36" fmla="*/ 1965224 w 3669016"/>
              <a:gd name="connsiteY36" fmla="*/ 2098825 h 4501982"/>
              <a:gd name="connsiteX37" fmla="*/ 1946174 w 3669016"/>
              <a:gd name="connsiteY37" fmla="*/ 2084537 h 4501982"/>
              <a:gd name="connsiteX38" fmla="*/ 1927124 w 3669016"/>
              <a:gd name="connsiteY38" fmla="*/ 2069297 h 4501982"/>
              <a:gd name="connsiteX39" fmla="*/ 1909027 w 3669016"/>
              <a:gd name="connsiteY39" fmla="*/ 2054057 h 4501982"/>
              <a:gd name="connsiteX40" fmla="*/ 1890929 w 3669016"/>
              <a:gd name="connsiteY40" fmla="*/ 2037865 h 4501982"/>
              <a:gd name="connsiteX41" fmla="*/ 1856639 w 3669016"/>
              <a:gd name="connsiteY41" fmla="*/ 2004527 h 4501982"/>
              <a:gd name="connsiteX42" fmla="*/ 1738529 w 3669016"/>
              <a:gd name="connsiteY42" fmla="*/ 1853080 h 4501982"/>
              <a:gd name="connsiteX43" fmla="*/ 1654709 w 3669016"/>
              <a:gd name="connsiteY43" fmla="*/ 1679725 h 4501982"/>
              <a:gd name="connsiteX44" fmla="*/ 1608037 w 3669016"/>
              <a:gd name="connsiteY44" fmla="*/ 1493035 h 4501982"/>
              <a:gd name="connsiteX45" fmla="*/ 1601369 w 3669016"/>
              <a:gd name="connsiteY45" fmla="*/ 1300630 h 4501982"/>
              <a:gd name="connsiteX46" fmla="*/ 1614704 w 3669016"/>
              <a:gd name="connsiteY46" fmla="*/ 1205380 h 4501982"/>
              <a:gd name="connsiteX47" fmla="*/ 1626134 w 3669016"/>
              <a:gd name="connsiteY47" fmla="*/ 1158707 h 4501982"/>
              <a:gd name="connsiteX48" fmla="*/ 1632802 w 3669016"/>
              <a:gd name="connsiteY48" fmla="*/ 1135847 h 4501982"/>
              <a:gd name="connsiteX49" fmla="*/ 1640422 w 3669016"/>
              <a:gd name="connsiteY49" fmla="*/ 1112987 h 4501982"/>
              <a:gd name="connsiteX50" fmla="*/ 1656614 w 3669016"/>
              <a:gd name="connsiteY50" fmla="*/ 1068220 h 4501982"/>
              <a:gd name="connsiteX51" fmla="*/ 1676617 w 3669016"/>
              <a:gd name="connsiteY51" fmla="*/ 1024405 h 4501982"/>
              <a:gd name="connsiteX52" fmla="*/ 1725194 w 3669016"/>
              <a:gd name="connsiteY52" fmla="*/ 941537 h 4501982"/>
              <a:gd name="connsiteX53" fmla="*/ 1785202 w 3669016"/>
              <a:gd name="connsiteY53" fmla="*/ 866290 h 4501982"/>
              <a:gd name="connsiteX54" fmla="*/ 1854734 w 3669016"/>
              <a:gd name="connsiteY54" fmla="*/ 799615 h 4501982"/>
              <a:gd name="connsiteX55" fmla="*/ 2199539 w 3669016"/>
              <a:gd name="connsiteY55" fmla="*/ 639595 h 4501982"/>
              <a:gd name="connsiteX56" fmla="*/ 2390992 w 3669016"/>
              <a:gd name="connsiteY56" fmla="*/ 641500 h 4501982"/>
              <a:gd name="connsiteX57" fmla="*/ 2483384 w 3669016"/>
              <a:gd name="connsiteY57" fmla="*/ 667217 h 4501982"/>
              <a:gd name="connsiteX58" fmla="*/ 2505292 w 3669016"/>
              <a:gd name="connsiteY58" fmla="*/ 676742 h 4501982"/>
              <a:gd name="connsiteX59" fmla="*/ 2527199 w 3669016"/>
              <a:gd name="connsiteY59" fmla="*/ 687220 h 4501982"/>
              <a:gd name="connsiteX60" fmla="*/ 2549107 w 3669016"/>
              <a:gd name="connsiteY60" fmla="*/ 697697 h 4501982"/>
              <a:gd name="connsiteX61" fmla="*/ 2570062 w 3669016"/>
              <a:gd name="connsiteY61" fmla="*/ 710080 h 4501982"/>
              <a:gd name="connsiteX62" fmla="*/ 2714842 w 3669016"/>
              <a:gd name="connsiteY62" fmla="*/ 835810 h 4501982"/>
              <a:gd name="connsiteX63" fmla="*/ 2816759 w 3669016"/>
              <a:gd name="connsiteY63" fmla="*/ 998687 h 4501982"/>
              <a:gd name="connsiteX64" fmla="*/ 2889149 w 3669016"/>
              <a:gd name="connsiteY64" fmla="*/ 1373020 h 4501982"/>
              <a:gd name="connsiteX65" fmla="*/ 2810092 w 3669016"/>
              <a:gd name="connsiteY65" fmla="*/ 1748305 h 4501982"/>
              <a:gd name="connsiteX66" fmla="*/ 2641499 w 3669016"/>
              <a:gd name="connsiteY66" fmla="*/ 2094062 h 4501982"/>
              <a:gd name="connsiteX67" fmla="*/ 2171917 w 3669016"/>
              <a:gd name="connsiteY67" fmla="*/ 2701757 h 4501982"/>
              <a:gd name="connsiteX68" fmla="*/ 1872832 w 3669016"/>
              <a:gd name="connsiteY68" fmla="*/ 2943692 h 4501982"/>
              <a:gd name="connsiteX69" fmla="*/ 1531837 w 3669016"/>
              <a:gd name="connsiteY69" fmla="*/ 3120857 h 4501982"/>
              <a:gd name="connsiteX70" fmla="*/ 1508977 w 3669016"/>
              <a:gd name="connsiteY70" fmla="*/ 3129430 h 4501982"/>
              <a:gd name="connsiteX71" fmla="*/ 1486117 w 3669016"/>
              <a:gd name="connsiteY71" fmla="*/ 3137050 h 4501982"/>
              <a:gd name="connsiteX72" fmla="*/ 1440397 w 3669016"/>
              <a:gd name="connsiteY72" fmla="*/ 3152290 h 4501982"/>
              <a:gd name="connsiteX73" fmla="*/ 1348004 w 3669016"/>
              <a:gd name="connsiteY73" fmla="*/ 3178960 h 4501982"/>
              <a:gd name="connsiteX74" fmla="*/ 1253707 w 3669016"/>
              <a:gd name="connsiteY74" fmla="*/ 3198962 h 4501982"/>
              <a:gd name="connsiteX75" fmla="*/ 1206082 w 3669016"/>
              <a:gd name="connsiteY75" fmla="*/ 3206582 h 4501982"/>
              <a:gd name="connsiteX76" fmla="*/ 1158457 w 3669016"/>
              <a:gd name="connsiteY76" fmla="*/ 3213250 h 4501982"/>
              <a:gd name="connsiteX77" fmla="*/ 774599 w 3669016"/>
              <a:gd name="connsiteY77" fmla="*/ 3208487 h 4501982"/>
              <a:gd name="connsiteX78" fmla="*/ 750787 w 3669016"/>
              <a:gd name="connsiteY78" fmla="*/ 3205630 h 4501982"/>
              <a:gd name="connsiteX79" fmla="*/ 726974 w 3669016"/>
              <a:gd name="connsiteY79" fmla="*/ 3200867 h 4501982"/>
              <a:gd name="connsiteX80" fmla="*/ 679349 w 3669016"/>
              <a:gd name="connsiteY80" fmla="*/ 3191342 h 4501982"/>
              <a:gd name="connsiteX81" fmla="*/ 632677 w 3669016"/>
              <a:gd name="connsiteY81" fmla="*/ 3179912 h 4501982"/>
              <a:gd name="connsiteX82" fmla="*/ 586004 w 3669016"/>
              <a:gd name="connsiteY82" fmla="*/ 3167530 h 4501982"/>
              <a:gd name="connsiteX83" fmla="*/ 540284 w 3669016"/>
              <a:gd name="connsiteY83" fmla="*/ 3151337 h 4501982"/>
              <a:gd name="connsiteX84" fmla="*/ 495517 w 3669016"/>
              <a:gd name="connsiteY84" fmla="*/ 3135145 h 4501982"/>
              <a:gd name="connsiteX85" fmla="*/ 451702 w 3669016"/>
              <a:gd name="connsiteY85" fmla="*/ 3116095 h 4501982"/>
              <a:gd name="connsiteX86" fmla="*/ 407887 w 3669016"/>
              <a:gd name="connsiteY86" fmla="*/ 3095140 h 4501982"/>
              <a:gd name="connsiteX87" fmla="*/ 108802 w 3669016"/>
              <a:gd name="connsiteY87" fmla="*/ 2857967 h 4501982"/>
              <a:gd name="connsiteX88" fmla="*/ 81179 w 3669016"/>
              <a:gd name="connsiteY88" fmla="*/ 2818915 h 4501982"/>
              <a:gd name="connsiteX89" fmla="*/ 67844 w 3669016"/>
              <a:gd name="connsiteY89" fmla="*/ 2798912 h 4501982"/>
              <a:gd name="connsiteX90" fmla="*/ 56414 w 3669016"/>
              <a:gd name="connsiteY90" fmla="*/ 2777957 h 4501982"/>
              <a:gd name="connsiteX91" fmla="*/ 50699 w 3669016"/>
              <a:gd name="connsiteY91" fmla="*/ 2767480 h 4501982"/>
              <a:gd name="connsiteX92" fmla="*/ 45937 w 3669016"/>
              <a:gd name="connsiteY92" fmla="*/ 2757002 h 4501982"/>
              <a:gd name="connsiteX93" fmla="*/ 35459 w 3669016"/>
              <a:gd name="connsiteY93" fmla="*/ 2735095 h 4501982"/>
              <a:gd name="connsiteX94" fmla="*/ 26887 w 3669016"/>
              <a:gd name="connsiteY94" fmla="*/ 2712235 h 4501982"/>
              <a:gd name="connsiteX95" fmla="*/ 19267 w 3669016"/>
              <a:gd name="connsiteY95" fmla="*/ 2689375 h 4501982"/>
              <a:gd name="connsiteX96" fmla="*/ 4979 w 3669016"/>
              <a:gd name="connsiteY96" fmla="*/ 2498875 h 4501982"/>
              <a:gd name="connsiteX97" fmla="*/ 73559 w 3669016"/>
              <a:gd name="connsiteY97" fmla="*/ 2319805 h 4501982"/>
              <a:gd name="connsiteX98" fmla="*/ 201194 w 3669016"/>
              <a:gd name="connsiteY98" fmla="*/ 2175977 h 4501982"/>
              <a:gd name="connsiteX99" fmla="*/ 366929 w 3669016"/>
              <a:gd name="connsiteY99" fmla="*/ 2078822 h 4501982"/>
              <a:gd name="connsiteX100" fmla="*/ 553619 w 3669016"/>
              <a:gd name="connsiteY100" fmla="*/ 2033102 h 4501982"/>
              <a:gd name="connsiteX101" fmla="*/ 935572 w 3669016"/>
              <a:gd name="connsiteY101" fmla="*/ 2060725 h 4501982"/>
              <a:gd name="connsiteX102" fmla="*/ 1120357 w 3669016"/>
              <a:gd name="connsiteY102" fmla="*/ 2114065 h 4501982"/>
              <a:gd name="connsiteX103" fmla="*/ 1298474 w 3669016"/>
              <a:gd name="connsiteY103" fmla="*/ 2186455 h 4501982"/>
              <a:gd name="connsiteX104" fmla="*/ 1468019 w 3669016"/>
              <a:gd name="connsiteY104" fmla="*/ 2276942 h 4501982"/>
              <a:gd name="connsiteX105" fmla="*/ 1627087 w 3669016"/>
              <a:gd name="connsiteY105" fmla="*/ 2385527 h 4501982"/>
              <a:gd name="connsiteX106" fmla="*/ 1896644 w 3669016"/>
              <a:gd name="connsiteY106" fmla="*/ 2658895 h 4501982"/>
              <a:gd name="connsiteX107" fmla="*/ 2080477 w 3669016"/>
              <a:gd name="connsiteY107" fmla="*/ 2996080 h 4501982"/>
              <a:gd name="connsiteX108" fmla="*/ 2139532 w 3669016"/>
              <a:gd name="connsiteY108" fmla="*/ 3178960 h 4501982"/>
              <a:gd name="connsiteX109" fmla="*/ 2179537 w 3669016"/>
              <a:gd name="connsiteY109" fmla="*/ 3367555 h 4501982"/>
              <a:gd name="connsiteX110" fmla="*/ 2202397 w 3669016"/>
              <a:gd name="connsiteY110" fmla="*/ 3559007 h 4501982"/>
              <a:gd name="connsiteX111" fmla="*/ 2210969 w 3669016"/>
              <a:gd name="connsiteY111" fmla="*/ 3751412 h 4501982"/>
              <a:gd name="connsiteX112" fmla="*/ 2208112 w 3669016"/>
              <a:gd name="connsiteY112" fmla="*/ 3943817 h 4501982"/>
              <a:gd name="connsiteX113" fmla="*/ 2203349 w 3669016"/>
              <a:gd name="connsiteY113" fmla="*/ 4040020 h 4501982"/>
              <a:gd name="connsiteX114" fmla="*/ 2201444 w 3669016"/>
              <a:gd name="connsiteY114" fmla="*/ 4070500 h 4501982"/>
              <a:gd name="connsiteX115" fmla="*/ 2201444 w 3669016"/>
              <a:gd name="connsiteY115" fmla="*/ 4075262 h 4501982"/>
              <a:gd name="connsiteX116" fmla="*/ 2200492 w 3669016"/>
              <a:gd name="connsiteY116" fmla="*/ 4093360 h 4501982"/>
              <a:gd name="connsiteX117" fmla="*/ 2197634 w 3669016"/>
              <a:gd name="connsiteY117" fmla="*/ 4130507 h 4501982"/>
              <a:gd name="connsiteX118" fmla="*/ 2190967 w 3669016"/>
              <a:gd name="connsiteY118" fmla="*/ 4205755 h 4501982"/>
              <a:gd name="connsiteX119" fmla="*/ 2158582 w 3669016"/>
              <a:gd name="connsiteY119" fmla="*/ 4501982 h 4501982"/>
              <a:gd name="connsiteX0" fmla="*/ 3595933 w 3843122"/>
              <a:gd name="connsiteY0" fmla="*/ 0 h 4501982"/>
              <a:gd name="connsiteX1" fmla="*/ 3653054 w 3843122"/>
              <a:gd name="connsiteY1" fmla="*/ 1635910 h 4501982"/>
              <a:gd name="connsiteX2" fmla="*/ 3601619 w 3843122"/>
              <a:gd name="connsiteY2" fmla="*/ 1716872 h 4501982"/>
              <a:gd name="connsiteX3" fmla="*/ 3573997 w 3843122"/>
              <a:gd name="connsiteY3" fmla="*/ 1756877 h 4501982"/>
              <a:gd name="connsiteX4" fmla="*/ 3544469 w 3843122"/>
              <a:gd name="connsiteY4" fmla="*/ 1794977 h 4501982"/>
              <a:gd name="connsiteX5" fmla="*/ 3530182 w 3843122"/>
              <a:gd name="connsiteY5" fmla="*/ 1814027 h 4501982"/>
              <a:gd name="connsiteX6" fmla="*/ 3514942 w 3843122"/>
              <a:gd name="connsiteY6" fmla="*/ 1832125 h 4501982"/>
              <a:gd name="connsiteX7" fmla="*/ 3483509 w 3843122"/>
              <a:gd name="connsiteY7" fmla="*/ 1869272 h 4501982"/>
              <a:gd name="connsiteX8" fmla="*/ 3450172 w 3843122"/>
              <a:gd name="connsiteY8" fmla="*/ 1904515 h 4501982"/>
              <a:gd name="connsiteX9" fmla="*/ 3416834 w 3843122"/>
              <a:gd name="connsiteY9" fmla="*/ 1938805 h 4501982"/>
              <a:gd name="connsiteX10" fmla="*/ 3106319 w 3843122"/>
              <a:gd name="connsiteY10" fmla="*/ 2164547 h 4501982"/>
              <a:gd name="connsiteX11" fmla="*/ 3063457 w 3843122"/>
              <a:gd name="connsiteY11" fmla="*/ 2186455 h 4501982"/>
              <a:gd name="connsiteX12" fmla="*/ 3019642 w 3843122"/>
              <a:gd name="connsiteY12" fmla="*/ 2205505 h 4501982"/>
              <a:gd name="connsiteX13" fmla="*/ 2997734 w 3843122"/>
              <a:gd name="connsiteY13" fmla="*/ 2215030 h 4501982"/>
              <a:gd name="connsiteX14" fmla="*/ 2974874 w 3843122"/>
              <a:gd name="connsiteY14" fmla="*/ 2222650 h 4501982"/>
              <a:gd name="connsiteX15" fmla="*/ 2929154 w 3843122"/>
              <a:gd name="connsiteY15" fmla="*/ 2238842 h 4501982"/>
              <a:gd name="connsiteX16" fmla="*/ 2741512 w 3843122"/>
              <a:gd name="connsiteY16" fmla="*/ 2280752 h 4501982"/>
              <a:gd name="connsiteX17" fmla="*/ 2645309 w 3843122"/>
              <a:gd name="connsiteY17" fmla="*/ 2290277 h 4501982"/>
              <a:gd name="connsiteX18" fmla="*/ 2597684 w 3843122"/>
              <a:gd name="connsiteY18" fmla="*/ 2292182 h 4501982"/>
              <a:gd name="connsiteX19" fmla="*/ 2549107 w 3843122"/>
              <a:gd name="connsiteY19" fmla="*/ 2292182 h 4501982"/>
              <a:gd name="connsiteX20" fmla="*/ 2501482 w 3843122"/>
              <a:gd name="connsiteY20" fmla="*/ 2289325 h 4501982"/>
              <a:gd name="connsiteX21" fmla="*/ 2477669 w 3843122"/>
              <a:gd name="connsiteY21" fmla="*/ 2287420 h 4501982"/>
              <a:gd name="connsiteX22" fmla="*/ 2453857 w 3843122"/>
              <a:gd name="connsiteY22" fmla="*/ 2284562 h 4501982"/>
              <a:gd name="connsiteX23" fmla="*/ 2406232 w 3843122"/>
              <a:gd name="connsiteY23" fmla="*/ 2278847 h 4501982"/>
              <a:gd name="connsiteX24" fmla="*/ 2358607 w 3843122"/>
              <a:gd name="connsiteY24" fmla="*/ 2270275 h 4501982"/>
              <a:gd name="connsiteX25" fmla="*/ 2334794 w 3843122"/>
              <a:gd name="connsiteY25" fmla="*/ 2265512 h 4501982"/>
              <a:gd name="connsiteX26" fmla="*/ 2311934 w 3843122"/>
              <a:gd name="connsiteY26" fmla="*/ 2259797 h 4501982"/>
              <a:gd name="connsiteX27" fmla="*/ 2265262 w 3843122"/>
              <a:gd name="connsiteY27" fmla="*/ 2247415 h 4501982"/>
              <a:gd name="connsiteX28" fmla="*/ 2219542 w 3843122"/>
              <a:gd name="connsiteY28" fmla="*/ 2232175 h 4501982"/>
              <a:gd name="connsiteX29" fmla="*/ 2196682 w 3843122"/>
              <a:gd name="connsiteY29" fmla="*/ 2224555 h 4501982"/>
              <a:gd name="connsiteX30" fmla="*/ 2174774 w 3843122"/>
              <a:gd name="connsiteY30" fmla="*/ 2215982 h 4501982"/>
              <a:gd name="connsiteX31" fmla="*/ 2130007 w 3843122"/>
              <a:gd name="connsiteY31" fmla="*/ 2196932 h 4501982"/>
              <a:gd name="connsiteX32" fmla="*/ 2087144 w 3843122"/>
              <a:gd name="connsiteY32" fmla="*/ 2175025 h 4501982"/>
              <a:gd name="connsiteX33" fmla="*/ 2004277 w 3843122"/>
              <a:gd name="connsiteY33" fmla="*/ 2126447 h 4501982"/>
              <a:gd name="connsiteX34" fmla="*/ 1993799 w 3843122"/>
              <a:gd name="connsiteY34" fmla="*/ 2119780 h 4501982"/>
              <a:gd name="connsiteX35" fmla="*/ 1984274 w 3843122"/>
              <a:gd name="connsiteY35" fmla="*/ 2113112 h 4501982"/>
              <a:gd name="connsiteX36" fmla="*/ 1965224 w 3843122"/>
              <a:gd name="connsiteY36" fmla="*/ 2098825 h 4501982"/>
              <a:gd name="connsiteX37" fmla="*/ 1946174 w 3843122"/>
              <a:gd name="connsiteY37" fmla="*/ 2084537 h 4501982"/>
              <a:gd name="connsiteX38" fmla="*/ 1927124 w 3843122"/>
              <a:gd name="connsiteY38" fmla="*/ 2069297 h 4501982"/>
              <a:gd name="connsiteX39" fmla="*/ 1909027 w 3843122"/>
              <a:gd name="connsiteY39" fmla="*/ 2054057 h 4501982"/>
              <a:gd name="connsiteX40" fmla="*/ 1890929 w 3843122"/>
              <a:gd name="connsiteY40" fmla="*/ 2037865 h 4501982"/>
              <a:gd name="connsiteX41" fmla="*/ 1856639 w 3843122"/>
              <a:gd name="connsiteY41" fmla="*/ 2004527 h 4501982"/>
              <a:gd name="connsiteX42" fmla="*/ 1738529 w 3843122"/>
              <a:gd name="connsiteY42" fmla="*/ 1853080 h 4501982"/>
              <a:gd name="connsiteX43" fmla="*/ 1654709 w 3843122"/>
              <a:gd name="connsiteY43" fmla="*/ 1679725 h 4501982"/>
              <a:gd name="connsiteX44" fmla="*/ 1608037 w 3843122"/>
              <a:gd name="connsiteY44" fmla="*/ 1493035 h 4501982"/>
              <a:gd name="connsiteX45" fmla="*/ 1601369 w 3843122"/>
              <a:gd name="connsiteY45" fmla="*/ 1300630 h 4501982"/>
              <a:gd name="connsiteX46" fmla="*/ 1614704 w 3843122"/>
              <a:gd name="connsiteY46" fmla="*/ 1205380 h 4501982"/>
              <a:gd name="connsiteX47" fmla="*/ 1626134 w 3843122"/>
              <a:gd name="connsiteY47" fmla="*/ 1158707 h 4501982"/>
              <a:gd name="connsiteX48" fmla="*/ 1632802 w 3843122"/>
              <a:gd name="connsiteY48" fmla="*/ 1135847 h 4501982"/>
              <a:gd name="connsiteX49" fmla="*/ 1640422 w 3843122"/>
              <a:gd name="connsiteY49" fmla="*/ 1112987 h 4501982"/>
              <a:gd name="connsiteX50" fmla="*/ 1656614 w 3843122"/>
              <a:gd name="connsiteY50" fmla="*/ 1068220 h 4501982"/>
              <a:gd name="connsiteX51" fmla="*/ 1676617 w 3843122"/>
              <a:gd name="connsiteY51" fmla="*/ 1024405 h 4501982"/>
              <a:gd name="connsiteX52" fmla="*/ 1725194 w 3843122"/>
              <a:gd name="connsiteY52" fmla="*/ 941537 h 4501982"/>
              <a:gd name="connsiteX53" fmla="*/ 1785202 w 3843122"/>
              <a:gd name="connsiteY53" fmla="*/ 866290 h 4501982"/>
              <a:gd name="connsiteX54" fmla="*/ 1854734 w 3843122"/>
              <a:gd name="connsiteY54" fmla="*/ 799615 h 4501982"/>
              <a:gd name="connsiteX55" fmla="*/ 2199539 w 3843122"/>
              <a:gd name="connsiteY55" fmla="*/ 639595 h 4501982"/>
              <a:gd name="connsiteX56" fmla="*/ 2390992 w 3843122"/>
              <a:gd name="connsiteY56" fmla="*/ 641500 h 4501982"/>
              <a:gd name="connsiteX57" fmla="*/ 2483384 w 3843122"/>
              <a:gd name="connsiteY57" fmla="*/ 667217 h 4501982"/>
              <a:gd name="connsiteX58" fmla="*/ 2505292 w 3843122"/>
              <a:gd name="connsiteY58" fmla="*/ 676742 h 4501982"/>
              <a:gd name="connsiteX59" fmla="*/ 2527199 w 3843122"/>
              <a:gd name="connsiteY59" fmla="*/ 687220 h 4501982"/>
              <a:gd name="connsiteX60" fmla="*/ 2549107 w 3843122"/>
              <a:gd name="connsiteY60" fmla="*/ 697697 h 4501982"/>
              <a:gd name="connsiteX61" fmla="*/ 2570062 w 3843122"/>
              <a:gd name="connsiteY61" fmla="*/ 710080 h 4501982"/>
              <a:gd name="connsiteX62" fmla="*/ 2714842 w 3843122"/>
              <a:gd name="connsiteY62" fmla="*/ 835810 h 4501982"/>
              <a:gd name="connsiteX63" fmla="*/ 2816759 w 3843122"/>
              <a:gd name="connsiteY63" fmla="*/ 998687 h 4501982"/>
              <a:gd name="connsiteX64" fmla="*/ 2889149 w 3843122"/>
              <a:gd name="connsiteY64" fmla="*/ 1373020 h 4501982"/>
              <a:gd name="connsiteX65" fmla="*/ 2810092 w 3843122"/>
              <a:gd name="connsiteY65" fmla="*/ 1748305 h 4501982"/>
              <a:gd name="connsiteX66" fmla="*/ 2641499 w 3843122"/>
              <a:gd name="connsiteY66" fmla="*/ 2094062 h 4501982"/>
              <a:gd name="connsiteX67" fmla="*/ 2171917 w 3843122"/>
              <a:gd name="connsiteY67" fmla="*/ 2701757 h 4501982"/>
              <a:gd name="connsiteX68" fmla="*/ 1872832 w 3843122"/>
              <a:gd name="connsiteY68" fmla="*/ 2943692 h 4501982"/>
              <a:gd name="connsiteX69" fmla="*/ 1531837 w 3843122"/>
              <a:gd name="connsiteY69" fmla="*/ 3120857 h 4501982"/>
              <a:gd name="connsiteX70" fmla="*/ 1508977 w 3843122"/>
              <a:gd name="connsiteY70" fmla="*/ 3129430 h 4501982"/>
              <a:gd name="connsiteX71" fmla="*/ 1486117 w 3843122"/>
              <a:gd name="connsiteY71" fmla="*/ 3137050 h 4501982"/>
              <a:gd name="connsiteX72" fmla="*/ 1440397 w 3843122"/>
              <a:gd name="connsiteY72" fmla="*/ 3152290 h 4501982"/>
              <a:gd name="connsiteX73" fmla="*/ 1348004 w 3843122"/>
              <a:gd name="connsiteY73" fmla="*/ 3178960 h 4501982"/>
              <a:gd name="connsiteX74" fmla="*/ 1253707 w 3843122"/>
              <a:gd name="connsiteY74" fmla="*/ 3198962 h 4501982"/>
              <a:gd name="connsiteX75" fmla="*/ 1206082 w 3843122"/>
              <a:gd name="connsiteY75" fmla="*/ 3206582 h 4501982"/>
              <a:gd name="connsiteX76" fmla="*/ 1158457 w 3843122"/>
              <a:gd name="connsiteY76" fmla="*/ 3213250 h 4501982"/>
              <a:gd name="connsiteX77" fmla="*/ 774599 w 3843122"/>
              <a:gd name="connsiteY77" fmla="*/ 3208487 h 4501982"/>
              <a:gd name="connsiteX78" fmla="*/ 750787 w 3843122"/>
              <a:gd name="connsiteY78" fmla="*/ 3205630 h 4501982"/>
              <a:gd name="connsiteX79" fmla="*/ 726974 w 3843122"/>
              <a:gd name="connsiteY79" fmla="*/ 3200867 h 4501982"/>
              <a:gd name="connsiteX80" fmla="*/ 679349 w 3843122"/>
              <a:gd name="connsiteY80" fmla="*/ 3191342 h 4501982"/>
              <a:gd name="connsiteX81" fmla="*/ 632677 w 3843122"/>
              <a:gd name="connsiteY81" fmla="*/ 3179912 h 4501982"/>
              <a:gd name="connsiteX82" fmla="*/ 586004 w 3843122"/>
              <a:gd name="connsiteY82" fmla="*/ 3167530 h 4501982"/>
              <a:gd name="connsiteX83" fmla="*/ 540284 w 3843122"/>
              <a:gd name="connsiteY83" fmla="*/ 3151337 h 4501982"/>
              <a:gd name="connsiteX84" fmla="*/ 495517 w 3843122"/>
              <a:gd name="connsiteY84" fmla="*/ 3135145 h 4501982"/>
              <a:gd name="connsiteX85" fmla="*/ 451702 w 3843122"/>
              <a:gd name="connsiteY85" fmla="*/ 3116095 h 4501982"/>
              <a:gd name="connsiteX86" fmla="*/ 407887 w 3843122"/>
              <a:gd name="connsiteY86" fmla="*/ 3095140 h 4501982"/>
              <a:gd name="connsiteX87" fmla="*/ 108802 w 3843122"/>
              <a:gd name="connsiteY87" fmla="*/ 2857967 h 4501982"/>
              <a:gd name="connsiteX88" fmla="*/ 81179 w 3843122"/>
              <a:gd name="connsiteY88" fmla="*/ 2818915 h 4501982"/>
              <a:gd name="connsiteX89" fmla="*/ 67844 w 3843122"/>
              <a:gd name="connsiteY89" fmla="*/ 2798912 h 4501982"/>
              <a:gd name="connsiteX90" fmla="*/ 56414 w 3843122"/>
              <a:gd name="connsiteY90" fmla="*/ 2777957 h 4501982"/>
              <a:gd name="connsiteX91" fmla="*/ 50699 w 3843122"/>
              <a:gd name="connsiteY91" fmla="*/ 2767480 h 4501982"/>
              <a:gd name="connsiteX92" fmla="*/ 45937 w 3843122"/>
              <a:gd name="connsiteY92" fmla="*/ 2757002 h 4501982"/>
              <a:gd name="connsiteX93" fmla="*/ 35459 w 3843122"/>
              <a:gd name="connsiteY93" fmla="*/ 2735095 h 4501982"/>
              <a:gd name="connsiteX94" fmla="*/ 26887 w 3843122"/>
              <a:gd name="connsiteY94" fmla="*/ 2712235 h 4501982"/>
              <a:gd name="connsiteX95" fmla="*/ 19267 w 3843122"/>
              <a:gd name="connsiteY95" fmla="*/ 2689375 h 4501982"/>
              <a:gd name="connsiteX96" fmla="*/ 4979 w 3843122"/>
              <a:gd name="connsiteY96" fmla="*/ 2498875 h 4501982"/>
              <a:gd name="connsiteX97" fmla="*/ 73559 w 3843122"/>
              <a:gd name="connsiteY97" fmla="*/ 2319805 h 4501982"/>
              <a:gd name="connsiteX98" fmla="*/ 201194 w 3843122"/>
              <a:gd name="connsiteY98" fmla="*/ 2175977 h 4501982"/>
              <a:gd name="connsiteX99" fmla="*/ 366929 w 3843122"/>
              <a:gd name="connsiteY99" fmla="*/ 2078822 h 4501982"/>
              <a:gd name="connsiteX100" fmla="*/ 553619 w 3843122"/>
              <a:gd name="connsiteY100" fmla="*/ 2033102 h 4501982"/>
              <a:gd name="connsiteX101" fmla="*/ 935572 w 3843122"/>
              <a:gd name="connsiteY101" fmla="*/ 2060725 h 4501982"/>
              <a:gd name="connsiteX102" fmla="*/ 1120357 w 3843122"/>
              <a:gd name="connsiteY102" fmla="*/ 2114065 h 4501982"/>
              <a:gd name="connsiteX103" fmla="*/ 1298474 w 3843122"/>
              <a:gd name="connsiteY103" fmla="*/ 2186455 h 4501982"/>
              <a:gd name="connsiteX104" fmla="*/ 1468019 w 3843122"/>
              <a:gd name="connsiteY104" fmla="*/ 2276942 h 4501982"/>
              <a:gd name="connsiteX105" fmla="*/ 1627087 w 3843122"/>
              <a:gd name="connsiteY105" fmla="*/ 2385527 h 4501982"/>
              <a:gd name="connsiteX106" fmla="*/ 1896644 w 3843122"/>
              <a:gd name="connsiteY106" fmla="*/ 2658895 h 4501982"/>
              <a:gd name="connsiteX107" fmla="*/ 2080477 w 3843122"/>
              <a:gd name="connsiteY107" fmla="*/ 2996080 h 4501982"/>
              <a:gd name="connsiteX108" fmla="*/ 2139532 w 3843122"/>
              <a:gd name="connsiteY108" fmla="*/ 3178960 h 4501982"/>
              <a:gd name="connsiteX109" fmla="*/ 2179537 w 3843122"/>
              <a:gd name="connsiteY109" fmla="*/ 3367555 h 4501982"/>
              <a:gd name="connsiteX110" fmla="*/ 2202397 w 3843122"/>
              <a:gd name="connsiteY110" fmla="*/ 3559007 h 4501982"/>
              <a:gd name="connsiteX111" fmla="*/ 2210969 w 3843122"/>
              <a:gd name="connsiteY111" fmla="*/ 3751412 h 4501982"/>
              <a:gd name="connsiteX112" fmla="*/ 2208112 w 3843122"/>
              <a:gd name="connsiteY112" fmla="*/ 3943817 h 4501982"/>
              <a:gd name="connsiteX113" fmla="*/ 2203349 w 3843122"/>
              <a:gd name="connsiteY113" fmla="*/ 4040020 h 4501982"/>
              <a:gd name="connsiteX114" fmla="*/ 2201444 w 3843122"/>
              <a:gd name="connsiteY114" fmla="*/ 4070500 h 4501982"/>
              <a:gd name="connsiteX115" fmla="*/ 2201444 w 3843122"/>
              <a:gd name="connsiteY115" fmla="*/ 4075262 h 4501982"/>
              <a:gd name="connsiteX116" fmla="*/ 2200492 w 3843122"/>
              <a:gd name="connsiteY116" fmla="*/ 4093360 h 4501982"/>
              <a:gd name="connsiteX117" fmla="*/ 2197634 w 3843122"/>
              <a:gd name="connsiteY117" fmla="*/ 4130507 h 4501982"/>
              <a:gd name="connsiteX118" fmla="*/ 2190967 w 3843122"/>
              <a:gd name="connsiteY118" fmla="*/ 4205755 h 4501982"/>
              <a:gd name="connsiteX119" fmla="*/ 2158582 w 3843122"/>
              <a:gd name="connsiteY119" fmla="*/ 4501982 h 4501982"/>
              <a:gd name="connsiteX0" fmla="*/ 3555550 w 3816990"/>
              <a:gd name="connsiteY0" fmla="*/ 0 h 4615084"/>
              <a:gd name="connsiteX1" fmla="*/ 3653054 w 3816990"/>
              <a:gd name="connsiteY1" fmla="*/ 1749012 h 4615084"/>
              <a:gd name="connsiteX2" fmla="*/ 3601619 w 3816990"/>
              <a:gd name="connsiteY2" fmla="*/ 1829974 h 4615084"/>
              <a:gd name="connsiteX3" fmla="*/ 3573997 w 3816990"/>
              <a:gd name="connsiteY3" fmla="*/ 1869979 h 4615084"/>
              <a:gd name="connsiteX4" fmla="*/ 3544469 w 3816990"/>
              <a:gd name="connsiteY4" fmla="*/ 1908079 h 4615084"/>
              <a:gd name="connsiteX5" fmla="*/ 3530182 w 3816990"/>
              <a:gd name="connsiteY5" fmla="*/ 1927129 h 4615084"/>
              <a:gd name="connsiteX6" fmla="*/ 3514942 w 3816990"/>
              <a:gd name="connsiteY6" fmla="*/ 1945227 h 4615084"/>
              <a:gd name="connsiteX7" fmla="*/ 3483509 w 3816990"/>
              <a:gd name="connsiteY7" fmla="*/ 1982374 h 4615084"/>
              <a:gd name="connsiteX8" fmla="*/ 3450172 w 3816990"/>
              <a:gd name="connsiteY8" fmla="*/ 2017617 h 4615084"/>
              <a:gd name="connsiteX9" fmla="*/ 3416834 w 3816990"/>
              <a:gd name="connsiteY9" fmla="*/ 2051907 h 4615084"/>
              <a:gd name="connsiteX10" fmla="*/ 3106319 w 3816990"/>
              <a:gd name="connsiteY10" fmla="*/ 2277649 h 4615084"/>
              <a:gd name="connsiteX11" fmla="*/ 3063457 w 3816990"/>
              <a:gd name="connsiteY11" fmla="*/ 2299557 h 4615084"/>
              <a:gd name="connsiteX12" fmla="*/ 3019642 w 3816990"/>
              <a:gd name="connsiteY12" fmla="*/ 2318607 h 4615084"/>
              <a:gd name="connsiteX13" fmla="*/ 2997734 w 3816990"/>
              <a:gd name="connsiteY13" fmla="*/ 2328132 h 4615084"/>
              <a:gd name="connsiteX14" fmla="*/ 2974874 w 3816990"/>
              <a:gd name="connsiteY14" fmla="*/ 2335752 h 4615084"/>
              <a:gd name="connsiteX15" fmla="*/ 2929154 w 3816990"/>
              <a:gd name="connsiteY15" fmla="*/ 2351944 h 4615084"/>
              <a:gd name="connsiteX16" fmla="*/ 2741512 w 3816990"/>
              <a:gd name="connsiteY16" fmla="*/ 2393854 h 4615084"/>
              <a:gd name="connsiteX17" fmla="*/ 2645309 w 3816990"/>
              <a:gd name="connsiteY17" fmla="*/ 2403379 h 4615084"/>
              <a:gd name="connsiteX18" fmla="*/ 2597684 w 3816990"/>
              <a:gd name="connsiteY18" fmla="*/ 2405284 h 4615084"/>
              <a:gd name="connsiteX19" fmla="*/ 2549107 w 3816990"/>
              <a:gd name="connsiteY19" fmla="*/ 2405284 h 4615084"/>
              <a:gd name="connsiteX20" fmla="*/ 2501482 w 3816990"/>
              <a:gd name="connsiteY20" fmla="*/ 2402427 h 4615084"/>
              <a:gd name="connsiteX21" fmla="*/ 2477669 w 3816990"/>
              <a:gd name="connsiteY21" fmla="*/ 2400522 h 4615084"/>
              <a:gd name="connsiteX22" fmla="*/ 2453857 w 3816990"/>
              <a:gd name="connsiteY22" fmla="*/ 2397664 h 4615084"/>
              <a:gd name="connsiteX23" fmla="*/ 2406232 w 3816990"/>
              <a:gd name="connsiteY23" fmla="*/ 2391949 h 4615084"/>
              <a:gd name="connsiteX24" fmla="*/ 2358607 w 3816990"/>
              <a:gd name="connsiteY24" fmla="*/ 2383377 h 4615084"/>
              <a:gd name="connsiteX25" fmla="*/ 2334794 w 3816990"/>
              <a:gd name="connsiteY25" fmla="*/ 2378614 h 4615084"/>
              <a:gd name="connsiteX26" fmla="*/ 2311934 w 3816990"/>
              <a:gd name="connsiteY26" fmla="*/ 2372899 h 4615084"/>
              <a:gd name="connsiteX27" fmla="*/ 2265262 w 3816990"/>
              <a:gd name="connsiteY27" fmla="*/ 2360517 h 4615084"/>
              <a:gd name="connsiteX28" fmla="*/ 2219542 w 3816990"/>
              <a:gd name="connsiteY28" fmla="*/ 2345277 h 4615084"/>
              <a:gd name="connsiteX29" fmla="*/ 2196682 w 3816990"/>
              <a:gd name="connsiteY29" fmla="*/ 2337657 h 4615084"/>
              <a:gd name="connsiteX30" fmla="*/ 2174774 w 3816990"/>
              <a:gd name="connsiteY30" fmla="*/ 2329084 h 4615084"/>
              <a:gd name="connsiteX31" fmla="*/ 2130007 w 3816990"/>
              <a:gd name="connsiteY31" fmla="*/ 2310034 h 4615084"/>
              <a:gd name="connsiteX32" fmla="*/ 2087144 w 3816990"/>
              <a:gd name="connsiteY32" fmla="*/ 2288127 h 4615084"/>
              <a:gd name="connsiteX33" fmla="*/ 2004277 w 3816990"/>
              <a:gd name="connsiteY33" fmla="*/ 2239549 h 4615084"/>
              <a:gd name="connsiteX34" fmla="*/ 1993799 w 3816990"/>
              <a:gd name="connsiteY34" fmla="*/ 2232882 h 4615084"/>
              <a:gd name="connsiteX35" fmla="*/ 1984274 w 3816990"/>
              <a:gd name="connsiteY35" fmla="*/ 2226214 h 4615084"/>
              <a:gd name="connsiteX36" fmla="*/ 1965224 w 3816990"/>
              <a:gd name="connsiteY36" fmla="*/ 2211927 h 4615084"/>
              <a:gd name="connsiteX37" fmla="*/ 1946174 w 3816990"/>
              <a:gd name="connsiteY37" fmla="*/ 2197639 h 4615084"/>
              <a:gd name="connsiteX38" fmla="*/ 1927124 w 3816990"/>
              <a:gd name="connsiteY38" fmla="*/ 2182399 h 4615084"/>
              <a:gd name="connsiteX39" fmla="*/ 1909027 w 3816990"/>
              <a:gd name="connsiteY39" fmla="*/ 2167159 h 4615084"/>
              <a:gd name="connsiteX40" fmla="*/ 1890929 w 3816990"/>
              <a:gd name="connsiteY40" fmla="*/ 2150967 h 4615084"/>
              <a:gd name="connsiteX41" fmla="*/ 1856639 w 3816990"/>
              <a:gd name="connsiteY41" fmla="*/ 2117629 h 4615084"/>
              <a:gd name="connsiteX42" fmla="*/ 1738529 w 3816990"/>
              <a:gd name="connsiteY42" fmla="*/ 1966182 h 4615084"/>
              <a:gd name="connsiteX43" fmla="*/ 1654709 w 3816990"/>
              <a:gd name="connsiteY43" fmla="*/ 1792827 h 4615084"/>
              <a:gd name="connsiteX44" fmla="*/ 1608037 w 3816990"/>
              <a:gd name="connsiteY44" fmla="*/ 1606137 h 4615084"/>
              <a:gd name="connsiteX45" fmla="*/ 1601369 w 3816990"/>
              <a:gd name="connsiteY45" fmla="*/ 1413732 h 4615084"/>
              <a:gd name="connsiteX46" fmla="*/ 1614704 w 3816990"/>
              <a:gd name="connsiteY46" fmla="*/ 1318482 h 4615084"/>
              <a:gd name="connsiteX47" fmla="*/ 1626134 w 3816990"/>
              <a:gd name="connsiteY47" fmla="*/ 1271809 h 4615084"/>
              <a:gd name="connsiteX48" fmla="*/ 1632802 w 3816990"/>
              <a:gd name="connsiteY48" fmla="*/ 1248949 h 4615084"/>
              <a:gd name="connsiteX49" fmla="*/ 1640422 w 3816990"/>
              <a:gd name="connsiteY49" fmla="*/ 1226089 h 4615084"/>
              <a:gd name="connsiteX50" fmla="*/ 1656614 w 3816990"/>
              <a:gd name="connsiteY50" fmla="*/ 1181322 h 4615084"/>
              <a:gd name="connsiteX51" fmla="*/ 1676617 w 3816990"/>
              <a:gd name="connsiteY51" fmla="*/ 1137507 h 4615084"/>
              <a:gd name="connsiteX52" fmla="*/ 1725194 w 3816990"/>
              <a:gd name="connsiteY52" fmla="*/ 1054639 h 4615084"/>
              <a:gd name="connsiteX53" fmla="*/ 1785202 w 3816990"/>
              <a:gd name="connsiteY53" fmla="*/ 979392 h 4615084"/>
              <a:gd name="connsiteX54" fmla="*/ 1854734 w 3816990"/>
              <a:gd name="connsiteY54" fmla="*/ 912717 h 4615084"/>
              <a:gd name="connsiteX55" fmla="*/ 2199539 w 3816990"/>
              <a:gd name="connsiteY55" fmla="*/ 752697 h 4615084"/>
              <a:gd name="connsiteX56" fmla="*/ 2390992 w 3816990"/>
              <a:gd name="connsiteY56" fmla="*/ 754602 h 4615084"/>
              <a:gd name="connsiteX57" fmla="*/ 2483384 w 3816990"/>
              <a:gd name="connsiteY57" fmla="*/ 780319 h 4615084"/>
              <a:gd name="connsiteX58" fmla="*/ 2505292 w 3816990"/>
              <a:gd name="connsiteY58" fmla="*/ 789844 h 4615084"/>
              <a:gd name="connsiteX59" fmla="*/ 2527199 w 3816990"/>
              <a:gd name="connsiteY59" fmla="*/ 800322 h 4615084"/>
              <a:gd name="connsiteX60" fmla="*/ 2549107 w 3816990"/>
              <a:gd name="connsiteY60" fmla="*/ 810799 h 4615084"/>
              <a:gd name="connsiteX61" fmla="*/ 2570062 w 3816990"/>
              <a:gd name="connsiteY61" fmla="*/ 823182 h 4615084"/>
              <a:gd name="connsiteX62" fmla="*/ 2714842 w 3816990"/>
              <a:gd name="connsiteY62" fmla="*/ 948912 h 4615084"/>
              <a:gd name="connsiteX63" fmla="*/ 2816759 w 3816990"/>
              <a:gd name="connsiteY63" fmla="*/ 1111789 h 4615084"/>
              <a:gd name="connsiteX64" fmla="*/ 2889149 w 3816990"/>
              <a:gd name="connsiteY64" fmla="*/ 1486122 h 4615084"/>
              <a:gd name="connsiteX65" fmla="*/ 2810092 w 3816990"/>
              <a:gd name="connsiteY65" fmla="*/ 1861407 h 4615084"/>
              <a:gd name="connsiteX66" fmla="*/ 2641499 w 3816990"/>
              <a:gd name="connsiteY66" fmla="*/ 2207164 h 4615084"/>
              <a:gd name="connsiteX67" fmla="*/ 2171917 w 3816990"/>
              <a:gd name="connsiteY67" fmla="*/ 2814859 h 4615084"/>
              <a:gd name="connsiteX68" fmla="*/ 1872832 w 3816990"/>
              <a:gd name="connsiteY68" fmla="*/ 3056794 h 4615084"/>
              <a:gd name="connsiteX69" fmla="*/ 1531837 w 3816990"/>
              <a:gd name="connsiteY69" fmla="*/ 3233959 h 4615084"/>
              <a:gd name="connsiteX70" fmla="*/ 1508977 w 3816990"/>
              <a:gd name="connsiteY70" fmla="*/ 3242532 h 4615084"/>
              <a:gd name="connsiteX71" fmla="*/ 1486117 w 3816990"/>
              <a:gd name="connsiteY71" fmla="*/ 3250152 h 4615084"/>
              <a:gd name="connsiteX72" fmla="*/ 1440397 w 3816990"/>
              <a:gd name="connsiteY72" fmla="*/ 3265392 h 4615084"/>
              <a:gd name="connsiteX73" fmla="*/ 1348004 w 3816990"/>
              <a:gd name="connsiteY73" fmla="*/ 3292062 h 4615084"/>
              <a:gd name="connsiteX74" fmla="*/ 1253707 w 3816990"/>
              <a:gd name="connsiteY74" fmla="*/ 3312064 h 4615084"/>
              <a:gd name="connsiteX75" fmla="*/ 1206082 w 3816990"/>
              <a:gd name="connsiteY75" fmla="*/ 3319684 h 4615084"/>
              <a:gd name="connsiteX76" fmla="*/ 1158457 w 3816990"/>
              <a:gd name="connsiteY76" fmla="*/ 3326352 h 4615084"/>
              <a:gd name="connsiteX77" fmla="*/ 774599 w 3816990"/>
              <a:gd name="connsiteY77" fmla="*/ 3321589 h 4615084"/>
              <a:gd name="connsiteX78" fmla="*/ 750787 w 3816990"/>
              <a:gd name="connsiteY78" fmla="*/ 3318732 h 4615084"/>
              <a:gd name="connsiteX79" fmla="*/ 726974 w 3816990"/>
              <a:gd name="connsiteY79" fmla="*/ 3313969 h 4615084"/>
              <a:gd name="connsiteX80" fmla="*/ 679349 w 3816990"/>
              <a:gd name="connsiteY80" fmla="*/ 3304444 h 4615084"/>
              <a:gd name="connsiteX81" fmla="*/ 632677 w 3816990"/>
              <a:gd name="connsiteY81" fmla="*/ 3293014 h 4615084"/>
              <a:gd name="connsiteX82" fmla="*/ 586004 w 3816990"/>
              <a:gd name="connsiteY82" fmla="*/ 3280632 h 4615084"/>
              <a:gd name="connsiteX83" fmla="*/ 540284 w 3816990"/>
              <a:gd name="connsiteY83" fmla="*/ 3264439 h 4615084"/>
              <a:gd name="connsiteX84" fmla="*/ 495517 w 3816990"/>
              <a:gd name="connsiteY84" fmla="*/ 3248247 h 4615084"/>
              <a:gd name="connsiteX85" fmla="*/ 451702 w 3816990"/>
              <a:gd name="connsiteY85" fmla="*/ 3229197 h 4615084"/>
              <a:gd name="connsiteX86" fmla="*/ 407887 w 3816990"/>
              <a:gd name="connsiteY86" fmla="*/ 3208242 h 4615084"/>
              <a:gd name="connsiteX87" fmla="*/ 108802 w 3816990"/>
              <a:gd name="connsiteY87" fmla="*/ 2971069 h 4615084"/>
              <a:gd name="connsiteX88" fmla="*/ 81179 w 3816990"/>
              <a:gd name="connsiteY88" fmla="*/ 2932017 h 4615084"/>
              <a:gd name="connsiteX89" fmla="*/ 67844 w 3816990"/>
              <a:gd name="connsiteY89" fmla="*/ 2912014 h 4615084"/>
              <a:gd name="connsiteX90" fmla="*/ 56414 w 3816990"/>
              <a:gd name="connsiteY90" fmla="*/ 2891059 h 4615084"/>
              <a:gd name="connsiteX91" fmla="*/ 50699 w 3816990"/>
              <a:gd name="connsiteY91" fmla="*/ 2880582 h 4615084"/>
              <a:gd name="connsiteX92" fmla="*/ 45937 w 3816990"/>
              <a:gd name="connsiteY92" fmla="*/ 2870104 h 4615084"/>
              <a:gd name="connsiteX93" fmla="*/ 35459 w 3816990"/>
              <a:gd name="connsiteY93" fmla="*/ 2848197 h 4615084"/>
              <a:gd name="connsiteX94" fmla="*/ 26887 w 3816990"/>
              <a:gd name="connsiteY94" fmla="*/ 2825337 h 4615084"/>
              <a:gd name="connsiteX95" fmla="*/ 19267 w 3816990"/>
              <a:gd name="connsiteY95" fmla="*/ 2802477 h 4615084"/>
              <a:gd name="connsiteX96" fmla="*/ 4979 w 3816990"/>
              <a:gd name="connsiteY96" fmla="*/ 2611977 h 4615084"/>
              <a:gd name="connsiteX97" fmla="*/ 73559 w 3816990"/>
              <a:gd name="connsiteY97" fmla="*/ 2432907 h 4615084"/>
              <a:gd name="connsiteX98" fmla="*/ 201194 w 3816990"/>
              <a:gd name="connsiteY98" fmla="*/ 2289079 h 4615084"/>
              <a:gd name="connsiteX99" fmla="*/ 366929 w 3816990"/>
              <a:gd name="connsiteY99" fmla="*/ 2191924 h 4615084"/>
              <a:gd name="connsiteX100" fmla="*/ 553619 w 3816990"/>
              <a:gd name="connsiteY100" fmla="*/ 2146204 h 4615084"/>
              <a:gd name="connsiteX101" fmla="*/ 935572 w 3816990"/>
              <a:gd name="connsiteY101" fmla="*/ 2173827 h 4615084"/>
              <a:gd name="connsiteX102" fmla="*/ 1120357 w 3816990"/>
              <a:gd name="connsiteY102" fmla="*/ 2227167 h 4615084"/>
              <a:gd name="connsiteX103" fmla="*/ 1298474 w 3816990"/>
              <a:gd name="connsiteY103" fmla="*/ 2299557 h 4615084"/>
              <a:gd name="connsiteX104" fmla="*/ 1468019 w 3816990"/>
              <a:gd name="connsiteY104" fmla="*/ 2390044 h 4615084"/>
              <a:gd name="connsiteX105" fmla="*/ 1627087 w 3816990"/>
              <a:gd name="connsiteY105" fmla="*/ 2498629 h 4615084"/>
              <a:gd name="connsiteX106" fmla="*/ 1896644 w 3816990"/>
              <a:gd name="connsiteY106" fmla="*/ 2771997 h 4615084"/>
              <a:gd name="connsiteX107" fmla="*/ 2080477 w 3816990"/>
              <a:gd name="connsiteY107" fmla="*/ 3109182 h 4615084"/>
              <a:gd name="connsiteX108" fmla="*/ 2139532 w 3816990"/>
              <a:gd name="connsiteY108" fmla="*/ 3292062 h 4615084"/>
              <a:gd name="connsiteX109" fmla="*/ 2179537 w 3816990"/>
              <a:gd name="connsiteY109" fmla="*/ 3480657 h 4615084"/>
              <a:gd name="connsiteX110" fmla="*/ 2202397 w 3816990"/>
              <a:gd name="connsiteY110" fmla="*/ 3672109 h 4615084"/>
              <a:gd name="connsiteX111" fmla="*/ 2210969 w 3816990"/>
              <a:gd name="connsiteY111" fmla="*/ 3864514 h 4615084"/>
              <a:gd name="connsiteX112" fmla="*/ 2208112 w 3816990"/>
              <a:gd name="connsiteY112" fmla="*/ 4056919 h 4615084"/>
              <a:gd name="connsiteX113" fmla="*/ 2203349 w 3816990"/>
              <a:gd name="connsiteY113" fmla="*/ 4153122 h 4615084"/>
              <a:gd name="connsiteX114" fmla="*/ 2201444 w 3816990"/>
              <a:gd name="connsiteY114" fmla="*/ 4183602 h 4615084"/>
              <a:gd name="connsiteX115" fmla="*/ 2201444 w 3816990"/>
              <a:gd name="connsiteY115" fmla="*/ 4188364 h 4615084"/>
              <a:gd name="connsiteX116" fmla="*/ 2200492 w 3816990"/>
              <a:gd name="connsiteY116" fmla="*/ 4206462 h 4615084"/>
              <a:gd name="connsiteX117" fmla="*/ 2197634 w 3816990"/>
              <a:gd name="connsiteY117" fmla="*/ 4243609 h 4615084"/>
              <a:gd name="connsiteX118" fmla="*/ 2190967 w 3816990"/>
              <a:gd name="connsiteY118" fmla="*/ 4318857 h 4615084"/>
              <a:gd name="connsiteX119" fmla="*/ 2158582 w 3816990"/>
              <a:gd name="connsiteY119" fmla="*/ 4615084 h 461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3816990" h="4615084">
                <a:moveTo>
                  <a:pt x="3555550" y="0"/>
                </a:moveTo>
                <a:cubicBezTo>
                  <a:pt x="4037003" y="944429"/>
                  <a:pt x="3718777" y="1638522"/>
                  <a:pt x="3653054" y="1749012"/>
                </a:cubicBezTo>
                <a:cubicBezTo>
                  <a:pt x="3635909" y="1776634"/>
                  <a:pt x="3619717" y="1804257"/>
                  <a:pt x="3601619" y="1829974"/>
                </a:cubicBezTo>
                <a:cubicBezTo>
                  <a:pt x="3592094" y="1843309"/>
                  <a:pt x="3583522" y="1856644"/>
                  <a:pt x="3573997" y="1869979"/>
                </a:cubicBezTo>
                <a:lnTo>
                  <a:pt x="3544469" y="1908079"/>
                </a:lnTo>
                <a:lnTo>
                  <a:pt x="3530182" y="1927129"/>
                </a:lnTo>
                <a:lnTo>
                  <a:pt x="3514942" y="1945227"/>
                </a:lnTo>
                <a:lnTo>
                  <a:pt x="3483509" y="1982374"/>
                </a:lnTo>
                <a:cubicBezTo>
                  <a:pt x="3473032" y="1993804"/>
                  <a:pt x="3461602" y="2006187"/>
                  <a:pt x="3450172" y="2017617"/>
                </a:cubicBezTo>
                <a:cubicBezTo>
                  <a:pt x="3438742" y="2029047"/>
                  <a:pt x="3428264" y="2041429"/>
                  <a:pt x="3416834" y="2051907"/>
                </a:cubicBezTo>
                <a:cubicBezTo>
                  <a:pt x="3325394" y="2141442"/>
                  <a:pt x="3221572" y="2219547"/>
                  <a:pt x="3106319" y="2277649"/>
                </a:cubicBezTo>
                <a:cubicBezTo>
                  <a:pt x="3092032" y="2285269"/>
                  <a:pt x="3077744" y="2292889"/>
                  <a:pt x="3063457" y="2299557"/>
                </a:cubicBezTo>
                <a:lnTo>
                  <a:pt x="3019642" y="2318607"/>
                </a:lnTo>
                <a:cubicBezTo>
                  <a:pt x="3012022" y="2321464"/>
                  <a:pt x="3005354" y="2325274"/>
                  <a:pt x="2997734" y="2328132"/>
                </a:cubicBezTo>
                <a:lnTo>
                  <a:pt x="2974874" y="2335752"/>
                </a:lnTo>
                <a:lnTo>
                  <a:pt x="2929154" y="2351944"/>
                </a:lnTo>
                <a:cubicBezTo>
                  <a:pt x="2867242" y="2370042"/>
                  <a:pt x="2805329" y="2386234"/>
                  <a:pt x="2741512" y="2393854"/>
                </a:cubicBezTo>
                <a:cubicBezTo>
                  <a:pt x="2710079" y="2399569"/>
                  <a:pt x="2677694" y="2401474"/>
                  <a:pt x="2645309" y="2403379"/>
                </a:cubicBezTo>
                <a:cubicBezTo>
                  <a:pt x="2629117" y="2405284"/>
                  <a:pt x="2612924" y="2404332"/>
                  <a:pt x="2597684" y="2405284"/>
                </a:cubicBezTo>
                <a:cubicBezTo>
                  <a:pt x="2581492" y="2405284"/>
                  <a:pt x="2565299" y="2406237"/>
                  <a:pt x="2549107" y="2405284"/>
                </a:cubicBezTo>
                <a:lnTo>
                  <a:pt x="2501482" y="2402427"/>
                </a:lnTo>
                <a:cubicBezTo>
                  <a:pt x="2493862" y="2401474"/>
                  <a:pt x="2485289" y="2401474"/>
                  <a:pt x="2477669" y="2400522"/>
                </a:cubicBezTo>
                <a:lnTo>
                  <a:pt x="2453857" y="2397664"/>
                </a:lnTo>
                <a:lnTo>
                  <a:pt x="2406232" y="2391949"/>
                </a:lnTo>
                <a:lnTo>
                  <a:pt x="2358607" y="2383377"/>
                </a:lnTo>
                <a:lnTo>
                  <a:pt x="2334794" y="2378614"/>
                </a:lnTo>
                <a:lnTo>
                  <a:pt x="2311934" y="2372899"/>
                </a:lnTo>
                <a:lnTo>
                  <a:pt x="2265262" y="2360517"/>
                </a:lnTo>
                <a:cubicBezTo>
                  <a:pt x="2250022" y="2355754"/>
                  <a:pt x="2234782" y="2350039"/>
                  <a:pt x="2219542" y="2345277"/>
                </a:cubicBezTo>
                <a:lnTo>
                  <a:pt x="2196682" y="2337657"/>
                </a:lnTo>
                <a:cubicBezTo>
                  <a:pt x="2189062" y="2334799"/>
                  <a:pt x="2181442" y="2331942"/>
                  <a:pt x="2174774" y="2329084"/>
                </a:cubicBezTo>
                <a:lnTo>
                  <a:pt x="2130007" y="2310034"/>
                </a:lnTo>
                <a:cubicBezTo>
                  <a:pt x="2115719" y="2303367"/>
                  <a:pt x="2101432" y="2295747"/>
                  <a:pt x="2087144" y="2288127"/>
                </a:cubicBezTo>
                <a:cubicBezTo>
                  <a:pt x="2057617" y="2274792"/>
                  <a:pt x="2030947" y="2256694"/>
                  <a:pt x="2004277" y="2239549"/>
                </a:cubicBezTo>
                <a:cubicBezTo>
                  <a:pt x="2000467" y="2237644"/>
                  <a:pt x="1997609" y="2235739"/>
                  <a:pt x="1993799" y="2232882"/>
                </a:cubicBezTo>
                <a:lnTo>
                  <a:pt x="1984274" y="2226214"/>
                </a:lnTo>
                <a:lnTo>
                  <a:pt x="1965224" y="2211927"/>
                </a:lnTo>
                <a:lnTo>
                  <a:pt x="1946174" y="2197639"/>
                </a:lnTo>
                <a:cubicBezTo>
                  <a:pt x="1939507" y="2192877"/>
                  <a:pt x="1932839" y="2188114"/>
                  <a:pt x="1927124" y="2182399"/>
                </a:cubicBezTo>
                <a:lnTo>
                  <a:pt x="1909027" y="2167159"/>
                </a:lnTo>
                <a:cubicBezTo>
                  <a:pt x="1903312" y="2161444"/>
                  <a:pt x="1897597" y="2156682"/>
                  <a:pt x="1890929" y="2150967"/>
                </a:cubicBezTo>
                <a:cubicBezTo>
                  <a:pt x="1878547" y="2140489"/>
                  <a:pt x="1868069" y="2129059"/>
                  <a:pt x="1856639" y="2117629"/>
                </a:cubicBezTo>
                <a:cubicBezTo>
                  <a:pt x="1811872" y="2071909"/>
                  <a:pt x="1772819" y="2020474"/>
                  <a:pt x="1738529" y="1966182"/>
                </a:cubicBezTo>
                <a:cubicBezTo>
                  <a:pt x="1705192" y="1910937"/>
                  <a:pt x="1676617" y="1853787"/>
                  <a:pt x="1654709" y="1792827"/>
                </a:cubicBezTo>
                <a:cubicBezTo>
                  <a:pt x="1632802" y="1732819"/>
                  <a:pt x="1616609" y="1669954"/>
                  <a:pt x="1608037" y="1606137"/>
                </a:cubicBezTo>
                <a:cubicBezTo>
                  <a:pt x="1599464" y="1542319"/>
                  <a:pt x="1596607" y="1478502"/>
                  <a:pt x="1601369" y="1413732"/>
                </a:cubicBezTo>
                <a:cubicBezTo>
                  <a:pt x="1603274" y="1381347"/>
                  <a:pt x="1608989" y="1349914"/>
                  <a:pt x="1614704" y="1318482"/>
                </a:cubicBezTo>
                <a:cubicBezTo>
                  <a:pt x="1618514" y="1303242"/>
                  <a:pt x="1621372" y="1287049"/>
                  <a:pt x="1626134" y="1271809"/>
                </a:cubicBezTo>
                <a:lnTo>
                  <a:pt x="1632802" y="1248949"/>
                </a:lnTo>
                <a:lnTo>
                  <a:pt x="1640422" y="1226089"/>
                </a:lnTo>
                <a:cubicBezTo>
                  <a:pt x="1645184" y="1210849"/>
                  <a:pt x="1651852" y="1195609"/>
                  <a:pt x="1656614" y="1181322"/>
                </a:cubicBezTo>
                <a:cubicBezTo>
                  <a:pt x="1663282" y="1167034"/>
                  <a:pt x="1668997" y="1151794"/>
                  <a:pt x="1676617" y="1137507"/>
                </a:cubicBezTo>
                <a:cubicBezTo>
                  <a:pt x="1690904" y="1108932"/>
                  <a:pt x="1707097" y="1081309"/>
                  <a:pt x="1725194" y="1054639"/>
                </a:cubicBezTo>
                <a:cubicBezTo>
                  <a:pt x="1743292" y="1027969"/>
                  <a:pt x="1763294" y="1003204"/>
                  <a:pt x="1785202" y="979392"/>
                </a:cubicBezTo>
                <a:cubicBezTo>
                  <a:pt x="1807109" y="955579"/>
                  <a:pt x="1829969" y="933672"/>
                  <a:pt x="1854734" y="912717"/>
                </a:cubicBezTo>
                <a:cubicBezTo>
                  <a:pt x="1952842" y="829849"/>
                  <a:pt x="2072857" y="772699"/>
                  <a:pt x="2199539" y="752697"/>
                </a:cubicBezTo>
                <a:cubicBezTo>
                  <a:pt x="2263357" y="742219"/>
                  <a:pt x="2328127" y="743172"/>
                  <a:pt x="2390992" y="754602"/>
                </a:cubicBezTo>
                <a:cubicBezTo>
                  <a:pt x="2422424" y="760317"/>
                  <a:pt x="2453857" y="768889"/>
                  <a:pt x="2483384" y="780319"/>
                </a:cubicBezTo>
                <a:cubicBezTo>
                  <a:pt x="2491004" y="783177"/>
                  <a:pt x="2498624" y="786034"/>
                  <a:pt x="2505292" y="789844"/>
                </a:cubicBezTo>
                <a:lnTo>
                  <a:pt x="2527199" y="800322"/>
                </a:lnTo>
                <a:lnTo>
                  <a:pt x="2549107" y="810799"/>
                </a:lnTo>
                <a:lnTo>
                  <a:pt x="2570062" y="823182"/>
                </a:lnTo>
                <a:cubicBezTo>
                  <a:pt x="2625307" y="856519"/>
                  <a:pt x="2673884" y="899382"/>
                  <a:pt x="2714842" y="948912"/>
                </a:cubicBezTo>
                <a:cubicBezTo>
                  <a:pt x="2755799" y="998442"/>
                  <a:pt x="2790089" y="1053687"/>
                  <a:pt x="2816759" y="1111789"/>
                </a:cubicBezTo>
                <a:cubicBezTo>
                  <a:pt x="2870099" y="1228947"/>
                  <a:pt x="2893912" y="1358487"/>
                  <a:pt x="2889149" y="1486122"/>
                </a:cubicBezTo>
                <a:cubicBezTo>
                  <a:pt x="2884387" y="1614709"/>
                  <a:pt x="2854859" y="1741392"/>
                  <a:pt x="2810092" y="1861407"/>
                </a:cubicBezTo>
                <a:cubicBezTo>
                  <a:pt x="2765324" y="1981422"/>
                  <a:pt x="2706269" y="2096674"/>
                  <a:pt x="2641499" y="2207164"/>
                </a:cubicBezTo>
                <a:cubicBezTo>
                  <a:pt x="2511007" y="2428144"/>
                  <a:pt x="2356702" y="2635789"/>
                  <a:pt x="2171917" y="2814859"/>
                </a:cubicBezTo>
                <a:cubicBezTo>
                  <a:pt x="2080477" y="2904394"/>
                  <a:pt x="1980464" y="2986309"/>
                  <a:pt x="1872832" y="3056794"/>
                </a:cubicBezTo>
                <a:cubicBezTo>
                  <a:pt x="1766152" y="3127279"/>
                  <a:pt x="1651852" y="3188239"/>
                  <a:pt x="1531837" y="3233959"/>
                </a:cubicBezTo>
                <a:lnTo>
                  <a:pt x="1508977" y="3242532"/>
                </a:lnTo>
                <a:lnTo>
                  <a:pt x="1486117" y="3250152"/>
                </a:lnTo>
                <a:lnTo>
                  <a:pt x="1440397" y="3265392"/>
                </a:lnTo>
                <a:cubicBezTo>
                  <a:pt x="1409917" y="3274917"/>
                  <a:pt x="1378484" y="3282537"/>
                  <a:pt x="1348004" y="3292062"/>
                </a:cubicBezTo>
                <a:cubicBezTo>
                  <a:pt x="1316572" y="3298729"/>
                  <a:pt x="1285139" y="3306349"/>
                  <a:pt x="1253707" y="3312064"/>
                </a:cubicBezTo>
                <a:lnTo>
                  <a:pt x="1206082" y="3319684"/>
                </a:lnTo>
                <a:cubicBezTo>
                  <a:pt x="1189889" y="3322542"/>
                  <a:pt x="1174649" y="3325399"/>
                  <a:pt x="1158457" y="3326352"/>
                </a:cubicBezTo>
                <a:cubicBezTo>
                  <a:pt x="1030822" y="3341592"/>
                  <a:pt x="901282" y="3340639"/>
                  <a:pt x="774599" y="3321589"/>
                </a:cubicBezTo>
                <a:lnTo>
                  <a:pt x="750787" y="3318732"/>
                </a:lnTo>
                <a:cubicBezTo>
                  <a:pt x="743167" y="3317779"/>
                  <a:pt x="734594" y="3315874"/>
                  <a:pt x="726974" y="3313969"/>
                </a:cubicBezTo>
                <a:lnTo>
                  <a:pt x="679349" y="3304444"/>
                </a:lnTo>
                <a:cubicBezTo>
                  <a:pt x="663157" y="3301587"/>
                  <a:pt x="647917" y="3296824"/>
                  <a:pt x="632677" y="3293014"/>
                </a:cubicBezTo>
                <a:lnTo>
                  <a:pt x="586004" y="3280632"/>
                </a:lnTo>
                <a:cubicBezTo>
                  <a:pt x="570764" y="3275869"/>
                  <a:pt x="555524" y="3270154"/>
                  <a:pt x="540284" y="3264439"/>
                </a:cubicBezTo>
                <a:cubicBezTo>
                  <a:pt x="525044" y="3258724"/>
                  <a:pt x="509804" y="3253962"/>
                  <a:pt x="495517" y="3248247"/>
                </a:cubicBezTo>
                <a:lnTo>
                  <a:pt x="451702" y="3229197"/>
                </a:lnTo>
                <a:cubicBezTo>
                  <a:pt x="437414" y="3222529"/>
                  <a:pt x="422174" y="3216814"/>
                  <a:pt x="407887" y="3208242"/>
                </a:cubicBezTo>
                <a:cubicBezTo>
                  <a:pt x="292634" y="3152044"/>
                  <a:pt x="187859" y="3072034"/>
                  <a:pt x="108802" y="2971069"/>
                </a:cubicBezTo>
                <a:cubicBezTo>
                  <a:pt x="99277" y="2957734"/>
                  <a:pt x="89752" y="2945352"/>
                  <a:pt x="81179" y="2932017"/>
                </a:cubicBezTo>
                <a:cubicBezTo>
                  <a:pt x="77369" y="2925349"/>
                  <a:pt x="72607" y="2918682"/>
                  <a:pt x="67844" y="2912014"/>
                </a:cubicBezTo>
                <a:lnTo>
                  <a:pt x="56414" y="2891059"/>
                </a:lnTo>
                <a:lnTo>
                  <a:pt x="50699" y="2880582"/>
                </a:lnTo>
                <a:lnTo>
                  <a:pt x="45937" y="2870104"/>
                </a:lnTo>
                <a:lnTo>
                  <a:pt x="35459" y="2848197"/>
                </a:lnTo>
                <a:lnTo>
                  <a:pt x="26887" y="2825337"/>
                </a:lnTo>
                <a:cubicBezTo>
                  <a:pt x="24029" y="2817717"/>
                  <a:pt x="21172" y="2810097"/>
                  <a:pt x="19267" y="2802477"/>
                </a:cubicBezTo>
                <a:cubicBezTo>
                  <a:pt x="1169" y="2741517"/>
                  <a:pt x="-5498" y="2675794"/>
                  <a:pt x="4979" y="2611977"/>
                </a:cubicBezTo>
                <a:cubicBezTo>
                  <a:pt x="15457" y="2548159"/>
                  <a:pt x="39269" y="2488152"/>
                  <a:pt x="73559" y="2432907"/>
                </a:cubicBezTo>
                <a:cubicBezTo>
                  <a:pt x="107849" y="2378614"/>
                  <a:pt x="150712" y="2330037"/>
                  <a:pt x="201194" y="2289079"/>
                </a:cubicBezTo>
                <a:cubicBezTo>
                  <a:pt x="250724" y="2249074"/>
                  <a:pt x="306922" y="2215737"/>
                  <a:pt x="366929" y="2191924"/>
                </a:cubicBezTo>
                <a:cubicBezTo>
                  <a:pt x="426937" y="2169064"/>
                  <a:pt x="489802" y="2153824"/>
                  <a:pt x="553619" y="2146204"/>
                </a:cubicBezTo>
                <a:cubicBezTo>
                  <a:pt x="681254" y="2131917"/>
                  <a:pt x="810794" y="2145252"/>
                  <a:pt x="935572" y="2173827"/>
                </a:cubicBezTo>
                <a:cubicBezTo>
                  <a:pt x="998437" y="2188114"/>
                  <a:pt x="1059397" y="2207164"/>
                  <a:pt x="1120357" y="2227167"/>
                </a:cubicBezTo>
                <a:cubicBezTo>
                  <a:pt x="1181317" y="2248122"/>
                  <a:pt x="1240372" y="2272887"/>
                  <a:pt x="1298474" y="2299557"/>
                </a:cubicBezTo>
                <a:cubicBezTo>
                  <a:pt x="1356577" y="2327179"/>
                  <a:pt x="1413727" y="2356707"/>
                  <a:pt x="1468019" y="2390044"/>
                </a:cubicBezTo>
                <a:cubicBezTo>
                  <a:pt x="1522312" y="2423382"/>
                  <a:pt x="1576604" y="2459577"/>
                  <a:pt x="1627087" y="2498629"/>
                </a:cubicBezTo>
                <a:cubicBezTo>
                  <a:pt x="1728052" y="2577687"/>
                  <a:pt x="1820444" y="2669127"/>
                  <a:pt x="1896644" y="2771997"/>
                </a:cubicBezTo>
                <a:cubicBezTo>
                  <a:pt x="1973797" y="2874867"/>
                  <a:pt x="2033804" y="2989167"/>
                  <a:pt x="2080477" y="3109182"/>
                </a:cubicBezTo>
                <a:cubicBezTo>
                  <a:pt x="2103337" y="3169189"/>
                  <a:pt x="2123339" y="3230149"/>
                  <a:pt x="2139532" y="3292062"/>
                </a:cubicBezTo>
                <a:cubicBezTo>
                  <a:pt x="2156677" y="3353974"/>
                  <a:pt x="2169059" y="3416839"/>
                  <a:pt x="2179537" y="3480657"/>
                </a:cubicBezTo>
                <a:cubicBezTo>
                  <a:pt x="2190014" y="3543522"/>
                  <a:pt x="2197634" y="3607339"/>
                  <a:pt x="2202397" y="3672109"/>
                </a:cubicBezTo>
                <a:cubicBezTo>
                  <a:pt x="2208112" y="3735927"/>
                  <a:pt x="2210017" y="3800697"/>
                  <a:pt x="2210969" y="3864514"/>
                </a:cubicBezTo>
                <a:cubicBezTo>
                  <a:pt x="2211922" y="3928332"/>
                  <a:pt x="2210969" y="3993102"/>
                  <a:pt x="2208112" y="4056919"/>
                </a:cubicBezTo>
                <a:cubicBezTo>
                  <a:pt x="2206207" y="4089304"/>
                  <a:pt x="2205254" y="4120737"/>
                  <a:pt x="2203349" y="4153122"/>
                </a:cubicBezTo>
                <a:lnTo>
                  <a:pt x="2201444" y="4183602"/>
                </a:lnTo>
                <a:lnTo>
                  <a:pt x="2201444" y="4188364"/>
                </a:lnTo>
                <a:cubicBezTo>
                  <a:pt x="2201127" y="4194397"/>
                  <a:pt x="2200809" y="4200429"/>
                  <a:pt x="2200492" y="4206462"/>
                </a:cubicBezTo>
                <a:lnTo>
                  <a:pt x="2197634" y="4243609"/>
                </a:lnTo>
                <a:lnTo>
                  <a:pt x="2190967" y="4318857"/>
                </a:lnTo>
                <a:cubicBezTo>
                  <a:pt x="2181442" y="4417917"/>
                  <a:pt x="2170964" y="4516024"/>
                  <a:pt x="2158582" y="4615084"/>
                </a:cubicBezTo>
              </a:path>
            </a:pathLst>
          </a:custGeom>
          <a:noFill/>
          <a:ln w="126746" cap="flat">
            <a:solidFill>
              <a:srgbClr val="12100B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9" name="Frihandsfigur: Form 18">
            <a:extLst>
              <a:ext uri="{FF2B5EF4-FFF2-40B4-BE49-F238E27FC236}">
                <a16:creationId xmlns:a16="http://schemas.microsoft.com/office/drawing/2014/main" id="{057D536B-CDA5-49EC-A6F1-6D49AF139F6E}"/>
              </a:ext>
            </a:extLst>
          </p:cNvPr>
          <p:cNvSpPr/>
          <p:nvPr userDrawn="1"/>
        </p:nvSpPr>
        <p:spPr>
          <a:xfrm rot="10512305">
            <a:off x="9113988" y="2260045"/>
            <a:ext cx="789622" cy="427672"/>
          </a:xfrm>
          <a:custGeom>
            <a:avLst/>
            <a:gdLst>
              <a:gd name="connsiteX0" fmla="*/ 0 w 789622"/>
              <a:gd name="connsiteY0" fmla="*/ 0 h 427672"/>
              <a:gd name="connsiteX1" fmla="*/ 354330 w 789622"/>
              <a:gd name="connsiteY1" fmla="*/ 427672 h 427672"/>
              <a:gd name="connsiteX2" fmla="*/ 789622 w 789622"/>
              <a:gd name="connsiteY2" fmla="*/ 67628 h 42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9622" h="427672">
                <a:moveTo>
                  <a:pt x="0" y="0"/>
                </a:moveTo>
                <a:cubicBezTo>
                  <a:pt x="121920" y="133350"/>
                  <a:pt x="239078" y="280035"/>
                  <a:pt x="354330" y="427672"/>
                </a:cubicBezTo>
                <a:cubicBezTo>
                  <a:pt x="501015" y="312420"/>
                  <a:pt x="646747" y="197168"/>
                  <a:pt x="789622" y="67628"/>
                </a:cubicBezTo>
              </a:path>
            </a:pathLst>
          </a:custGeom>
          <a:noFill/>
          <a:ln w="126746" cap="flat">
            <a:solidFill>
              <a:srgbClr val="12100B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7692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78" userDrawn="1">
          <p15:clr>
            <a:srgbClr val="FBAE40"/>
          </p15:clr>
        </p15:guide>
        <p15:guide id="3" orient="horz" pos="2341" userDrawn="1">
          <p15:clr>
            <a:srgbClr val="FBAE40"/>
          </p15:clr>
        </p15:guide>
        <p15:guide id="4" pos="39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skriva rubrik i upp till två rader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FD403CD0-842C-4BCD-83D3-BB78B185EE38}" type="datetimeFigureOut">
              <a:rPr lang="sv-SE" smtClean="0"/>
              <a:pPr/>
              <a:t>2025-04-25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 med organisk pi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5572"/>
            <a:ext cx="7305675" cy="2786856"/>
          </a:xfrm>
        </p:spPr>
        <p:txBody>
          <a:bodyPr anchor="b"/>
          <a:lstStyle>
            <a:lvl1pPr>
              <a:defRPr sz="3600" b="1">
                <a:latin typeface="+mn-lt"/>
              </a:defRPr>
            </a:lvl1pPr>
          </a:lstStyle>
          <a:p>
            <a:r>
              <a:rPr lang="sv-SE"/>
              <a:t>Klicka här för skriva citat i upp till fem rader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3719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75701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75701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8D682DDC-A1D3-423A-9EF8-A3D275573E4F}"/>
              </a:ext>
            </a:extLst>
          </p:cNvPr>
          <p:cNvSpPr/>
          <p:nvPr/>
        </p:nvSpPr>
        <p:spPr>
          <a:xfrm>
            <a:off x="7549514" y="3467873"/>
            <a:ext cx="4646295" cy="3141523"/>
          </a:xfrm>
          <a:custGeom>
            <a:avLst/>
            <a:gdLst>
              <a:gd name="connsiteX0" fmla="*/ 4646295 w 4646295"/>
              <a:gd name="connsiteY0" fmla="*/ 1613714 h 3141523"/>
              <a:gd name="connsiteX1" fmla="*/ 4166235 w 4646295"/>
              <a:gd name="connsiteY1" fmla="*/ 1613714 h 3141523"/>
              <a:gd name="connsiteX2" fmla="*/ 4046220 w 4646295"/>
              <a:gd name="connsiteY2" fmla="*/ 1613714 h 3141523"/>
              <a:gd name="connsiteX3" fmla="*/ 3926205 w 4646295"/>
              <a:gd name="connsiteY3" fmla="*/ 1611809 h 3141523"/>
              <a:gd name="connsiteX4" fmla="*/ 3700463 w 4646295"/>
              <a:gd name="connsiteY4" fmla="*/ 1537514 h 3141523"/>
              <a:gd name="connsiteX5" fmla="*/ 3651885 w 4646295"/>
              <a:gd name="connsiteY5" fmla="*/ 1503224 h 3141523"/>
              <a:gd name="connsiteX6" fmla="*/ 3608070 w 4646295"/>
              <a:gd name="connsiteY6" fmla="*/ 1462266 h 3141523"/>
              <a:gd name="connsiteX7" fmla="*/ 3597593 w 4646295"/>
              <a:gd name="connsiteY7" fmla="*/ 1451789 h 3141523"/>
              <a:gd name="connsiteX8" fmla="*/ 3588068 w 4646295"/>
              <a:gd name="connsiteY8" fmla="*/ 1440359 h 3141523"/>
              <a:gd name="connsiteX9" fmla="*/ 3569018 w 4646295"/>
              <a:gd name="connsiteY9" fmla="*/ 1417499 h 3141523"/>
              <a:gd name="connsiteX10" fmla="*/ 3551873 w 4646295"/>
              <a:gd name="connsiteY10" fmla="*/ 1392734 h 3141523"/>
              <a:gd name="connsiteX11" fmla="*/ 3543300 w 4646295"/>
              <a:gd name="connsiteY11" fmla="*/ 1380351 h 3141523"/>
              <a:gd name="connsiteX12" fmla="*/ 3535680 w 4646295"/>
              <a:gd name="connsiteY12" fmla="*/ 1367016 h 3141523"/>
              <a:gd name="connsiteX13" fmla="*/ 3521393 w 4646295"/>
              <a:gd name="connsiteY13" fmla="*/ 1340346 h 3141523"/>
              <a:gd name="connsiteX14" fmla="*/ 3509010 w 4646295"/>
              <a:gd name="connsiteY14" fmla="*/ 1312724 h 3141523"/>
              <a:gd name="connsiteX15" fmla="*/ 3498533 w 4646295"/>
              <a:gd name="connsiteY15" fmla="*/ 1285101 h 3141523"/>
              <a:gd name="connsiteX16" fmla="*/ 3489008 w 4646295"/>
              <a:gd name="connsiteY16" fmla="*/ 1256526 h 3141523"/>
              <a:gd name="connsiteX17" fmla="*/ 3465195 w 4646295"/>
              <a:gd name="connsiteY17" fmla="*/ 1139369 h 3141523"/>
              <a:gd name="connsiteX18" fmla="*/ 3402330 w 4646295"/>
              <a:gd name="connsiteY18" fmla="*/ 664071 h 3141523"/>
              <a:gd name="connsiteX19" fmla="*/ 3376613 w 4646295"/>
              <a:gd name="connsiteY19" fmla="*/ 546914 h 3141523"/>
              <a:gd name="connsiteX20" fmla="*/ 3339465 w 4646295"/>
              <a:gd name="connsiteY20" fmla="*/ 432614 h 3141523"/>
              <a:gd name="connsiteX21" fmla="*/ 3288983 w 4646295"/>
              <a:gd name="connsiteY21" fmla="*/ 324029 h 3141523"/>
              <a:gd name="connsiteX22" fmla="*/ 3258503 w 4646295"/>
              <a:gd name="connsiteY22" fmla="*/ 272594 h 3141523"/>
              <a:gd name="connsiteX23" fmla="*/ 3241358 w 4646295"/>
              <a:gd name="connsiteY23" fmla="*/ 247829 h 3141523"/>
              <a:gd name="connsiteX24" fmla="*/ 3224213 w 4646295"/>
              <a:gd name="connsiteY24" fmla="*/ 223064 h 3141523"/>
              <a:gd name="connsiteX25" fmla="*/ 3206115 w 4646295"/>
              <a:gd name="connsiteY25" fmla="*/ 199251 h 3141523"/>
              <a:gd name="connsiteX26" fmla="*/ 3186113 w 4646295"/>
              <a:gd name="connsiteY26" fmla="*/ 176391 h 3141523"/>
              <a:gd name="connsiteX27" fmla="*/ 3165158 w 4646295"/>
              <a:gd name="connsiteY27" fmla="*/ 154484 h 3141523"/>
              <a:gd name="connsiteX28" fmla="*/ 3143250 w 4646295"/>
              <a:gd name="connsiteY28" fmla="*/ 133529 h 3141523"/>
              <a:gd name="connsiteX29" fmla="*/ 3047048 w 4646295"/>
              <a:gd name="connsiteY29" fmla="*/ 63044 h 3141523"/>
              <a:gd name="connsiteX30" fmla="*/ 2992755 w 4646295"/>
              <a:gd name="connsiteY30" fmla="*/ 37326 h 3141523"/>
              <a:gd name="connsiteX31" fmla="*/ 2936558 w 4646295"/>
              <a:gd name="connsiteY31" fmla="*/ 17324 h 3141523"/>
              <a:gd name="connsiteX32" fmla="*/ 2818448 w 4646295"/>
              <a:gd name="connsiteY32" fmla="*/ 179 h 3141523"/>
              <a:gd name="connsiteX33" fmla="*/ 2699385 w 4646295"/>
              <a:gd name="connsiteY33" fmla="*/ 8751 h 3141523"/>
              <a:gd name="connsiteX34" fmla="*/ 2584133 w 4646295"/>
              <a:gd name="connsiteY34" fmla="*/ 41136 h 3141523"/>
              <a:gd name="connsiteX35" fmla="*/ 2379345 w 4646295"/>
              <a:gd name="connsiteY35" fmla="*/ 163056 h 3141523"/>
              <a:gd name="connsiteX36" fmla="*/ 2218373 w 4646295"/>
              <a:gd name="connsiteY36" fmla="*/ 340221 h 3141523"/>
              <a:gd name="connsiteX37" fmla="*/ 2098358 w 4646295"/>
              <a:gd name="connsiteY37" fmla="*/ 547866 h 3141523"/>
              <a:gd name="connsiteX38" fmla="*/ 1944053 w 4646295"/>
              <a:gd name="connsiteY38" fmla="*/ 1001256 h 3141523"/>
              <a:gd name="connsiteX39" fmla="*/ 1853565 w 4646295"/>
              <a:gd name="connsiteY39" fmla="*/ 1471791 h 3141523"/>
              <a:gd name="connsiteX40" fmla="*/ 1765935 w 4646295"/>
              <a:gd name="connsiteY40" fmla="*/ 1943279 h 3141523"/>
              <a:gd name="connsiteX41" fmla="*/ 1620203 w 4646295"/>
              <a:gd name="connsiteY41" fmla="*/ 2399526 h 3141523"/>
              <a:gd name="connsiteX42" fmla="*/ 1364933 w 4646295"/>
              <a:gd name="connsiteY42" fmla="*/ 2803386 h 3141523"/>
              <a:gd name="connsiteX43" fmla="*/ 979170 w 4646295"/>
              <a:gd name="connsiteY43" fmla="*/ 3077706 h 3141523"/>
              <a:gd name="connsiteX44" fmla="*/ 747713 w 4646295"/>
              <a:gd name="connsiteY44" fmla="*/ 3136761 h 3141523"/>
              <a:gd name="connsiteX45" fmla="*/ 718185 w 4646295"/>
              <a:gd name="connsiteY45" fmla="*/ 3139619 h 3141523"/>
              <a:gd name="connsiteX46" fmla="*/ 688658 w 4646295"/>
              <a:gd name="connsiteY46" fmla="*/ 3140571 h 3141523"/>
              <a:gd name="connsiteX47" fmla="*/ 673418 w 4646295"/>
              <a:gd name="connsiteY47" fmla="*/ 3141524 h 3141523"/>
              <a:gd name="connsiteX48" fmla="*/ 658178 w 4646295"/>
              <a:gd name="connsiteY48" fmla="*/ 3141524 h 3141523"/>
              <a:gd name="connsiteX49" fmla="*/ 628650 w 4646295"/>
              <a:gd name="connsiteY49" fmla="*/ 3140571 h 3141523"/>
              <a:gd name="connsiteX50" fmla="*/ 599123 w 4646295"/>
              <a:gd name="connsiteY50" fmla="*/ 3138666 h 3141523"/>
              <a:gd name="connsiteX51" fmla="*/ 569595 w 4646295"/>
              <a:gd name="connsiteY51" fmla="*/ 3135809 h 3141523"/>
              <a:gd name="connsiteX52" fmla="*/ 510540 w 4646295"/>
              <a:gd name="connsiteY52" fmla="*/ 3125331 h 3141523"/>
              <a:gd name="connsiteX53" fmla="*/ 291465 w 4646295"/>
              <a:gd name="connsiteY53" fmla="*/ 3031034 h 3141523"/>
              <a:gd name="connsiteX54" fmla="*/ 120968 w 4646295"/>
              <a:gd name="connsiteY54" fmla="*/ 2864346 h 3141523"/>
              <a:gd name="connsiteX55" fmla="*/ 20955 w 4646295"/>
              <a:gd name="connsiteY55" fmla="*/ 2648129 h 3141523"/>
              <a:gd name="connsiteX56" fmla="*/ 8573 w 4646295"/>
              <a:gd name="connsiteY56" fmla="*/ 2589074 h 3141523"/>
              <a:gd name="connsiteX57" fmla="*/ 4763 w 4646295"/>
              <a:gd name="connsiteY57" fmla="*/ 2559546 h 3141523"/>
              <a:gd name="connsiteX58" fmla="*/ 1905 w 4646295"/>
              <a:gd name="connsiteY58" fmla="*/ 2530019 h 3141523"/>
              <a:gd name="connsiteX59" fmla="*/ 0 w 4646295"/>
              <a:gd name="connsiteY59" fmla="*/ 2470011 h 3141523"/>
              <a:gd name="connsiteX60" fmla="*/ 0 w 4646295"/>
              <a:gd name="connsiteY60" fmla="*/ 2410004 h 3141523"/>
              <a:gd name="connsiteX61" fmla="*/ 0 w 4646295"/>
              <a:gd name="connsiteY61" fmla="*/ 2206169 h 3141523"/>
              <a:gd name="connsiteX62" fmla="*/ 0 w 4646295"/>
              <a:gd name="connsiteY62" fmla="*/ 2187119 h 3141523"/>
              <a:gd name="connsiteX63" fmla="*/ 0 w 4646295"/>
              <a:gd name="connsiteY63" fmla="*/ 2149971 h 3141523"/>
              <a:gd name="connsiteX64" fmla="*/ 0 w 4646295"/>
              <a:gd name="connsiteY64" fmla="*/ 2075676 h 3141523"/>
              <a:gd name="connsiteX65" fmla="*/ 0 w 4646295"/>
              <a:gd name="connsiteY65" fmla="*/ 1777544 h 314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646295" h="3141523">
                <a:moveTo>
                  <a:pt x="4646295" y="1613714"/>
                </a:moveTo>
                <a:lnTo>
                  <a:pt x="4166235" y="1613714"/>
                </a:lnTo>
                <a:lnTo>
                  <a:pt x="4046220" y="1613714"/>
                </a:lnTo>
                <a:cubicBezTo>
                  <a:pt x="4006215" y="1613714"/>
                  <a:pt x="3966210" y="1614666"/>
                  <a:pt x="3926205" y="1611809"/>
                </a:cubicBezTo>
                <a:cubicBezTo>
                  <a:pt x="3846195" y="1605141"/>
                  <a:pt x="3768090" y="1580376"/>
                  <a:pt x="3700463" y="1537514"/>
                </a:cubicBezTo>
                <a:cubicBezTo>
                  <a:pt x="3683318" y="1527989"/>
                  <a:pt x="3668078" y="1514654"/>
                  <a:pt x="3651885" y="1503224"/>
                </a:cubicBezTo>
                <a:cubicBezTo>
                  <a:pt x="3636645" y="1489889"/>
                  <a:pt x="3621405" y="1477506"/>
                  <a:pt x="3608070" y="1462266"/>
                </a:cubicBezTo>
                <a:lnTo>
                  <a:pt x="3597593" y="1451789"/>
                </a:lnTo>
                <a:cubicBezTo>
                  <a:pt x="3593783" y="1447979"/>
                  <a:pt x="3590925" y="1444169"/>
                  <a:pt x="3588068" y="1440359"/>
                </a:cubicBezTo>
                <a:lnTo>
                  <a:pt x="3569018" y="1417499"/>
                </a:lnTo>
                <a:cubicBezTo>
                  <a:pt x="3562350" y="1409879"/>
                  <a:pt x="3557588" y="1401306"/>
                  <a:pt x="3551873" y="1392734"/>
                </a:cubicBezTo>
                <a:lnTo>
                  <a:pt x="3543300" y="1380351"/>
                </a:lnTo>
                <a:cubicBezTo>
                  <a:pt x="3540443" y="1376541"/>
                  <a:pt x="3538538" y="1371779"/>
                  <a:pt x="3535680" y="1367016"/>
                </a:cubicBezTo>
                <a:lnTo>
                  <a:pt x="3521393" y="1340346"/>
                </a:lnTo>
                <a:lnTo>
                  <a:pt x="3509010" y="1312724"/>
                </a:lnTo>
                <a:cubicBezTo>
                  <a:pt x="3504248" y="1304151"/>
                  <a:pt x="3501390" y="1294626"/>
                  <a:pt x="3498533" y="1285101"/>
                </a:cubicBezTo>
                <a:cubicBezTo>
                  <a:pt x="3495675" y="1275576"/>
                  <a:pt x="3491865" y="1266051"/>
                  <a:pt x="3489008" y="1256526"/>
                </a:cubicBezTo>
                <a:cubicBezTo>
                  <a:pt x="3478530" y="1217474"/>
                  <a:pt x="3471863" y="1178421"/>
                  <a:pt x="3465195" y="1139369"/>
                </a:cubicBezTo>
                <a:cubicBezTo>
                  <a:pt x="3440430" y="981254"/>
                  <a:pt x="3430905" y="821234"/>
                  <a:pt x="3402330" y="664071"/>
                </a:cubicBezTo>
                <a:cubicBezTo>
                  <a:pt x="3394710" y="625019"/>
                  <a:pt x="3387090" y="585966"/>
                  <a:pt x="3376613" y="546914"/>
                </a:cubicBezTo>
                <a:cubicBezTo>
                  <a:pt x="3366135" y="508814"/>
                  <a:pt x="3354705" y="469761"/>
                  <a:pt x="3339465" y="432614"/>
                </a:cubicBezTo>
                <a:cubicBezTo>
                  <a:pt x="3325178" y="395466"/>
                  <a:pt x="3308985" y="358319"/>
                  <a:pt x="3288983" y="324029"/>
                </a:cubicBezTo>
                <a:cubicBezTo>
                  <a:pt x="3279458" y="305931"/>
                  <a:pt x="3268980" y="289739"/>
                  <a:pt x="3258503" y="272594"/>
                </a:cubicBezTo>
                <a:cubicBezTo>
                  <a:pt x="3252788" y="264021"/>
                  <a:pt x="3247073" y="256401"/>
                  <a:pt x="3241358" y="247829"/>
                </a:cubicBezTo>
                <a:cubicBezTo>
                  <a:pt x="3235643" y="239256"/>
                  <a:pt x="3229928" y="231636"/>
                  <a:pt x="3224213" y="223064"/>
                </a:cubicBezTo>
                <a:lnTo>
                  <a:pt x="3206115" y="199251"/>
                </a:lnTo>
                <a:lnTo>
                  <a:pt x="3186113" y="176391"/>
                </a:lnTo>
                <a:cubicBezTo>
                  <a:pt x="3179445" y="168771"/>
                  <a:pt x="3172778" y="162104"/>
                  <a:pt x="3165158" y="154484"/>
                </a:cubicBezTo>
                <a:cubicBezTo>
                  <a:pt x="3157538" y="147816"/>
                  <a:pt x="3150870" y="140196"/>
                  <a:pt x="3143250" y="133529"/>
                </a:cubicBezTo>
                <a:cubicBezTo>
                  <a:pt x="3113723" y="105906"/>
                  <a:pt x="3081338" y="83046"/>
                  <a:pt x="3047048" y="63044"/>
                </a:cubicBezTo>
                <a:cubicBezTo>
                  <a:pt x="3028950" y="54471"/>
                  <a:pt x="3011805" y="43994"/>
                  <a:pt x="2992755" y="37326"/>
                </a:cubicBezTo>
                <a:cubicBezTo>
                  <a:pt x="2974658" y="28754"/>
                  <a:pt x="2955608" y="23039"/>
                  <a:pt x="2936558" y="17324"/>
                </a:cubicBezTo>
                <a:cubicBezTo>
                  <a:pt x="2898458" y="6846"/>
                  <a:pt x="2858453" y="1131"/>
                  <a:pt x="2818448" y="179"/>
                </a:cubicBezTo>
                <a:cubicBezTo>
                  <a:pt x="2778443" y="-774"/>
                  <a:pt x="2738438" y="2084"/>
                  <a:pt x="2699385" y="8751"/>
                </a:cubicBezTo>
                <a:cubicBezTo>
                  <a:pt x="2660333" y="16371"/>
                  <a:pt x="2621280" y="26849"/>
                  <a:pt x="2584133" y="41136"/>
                </a:cubicBezTo>
                <a:cubicBezTo>
                  <a:pt x="2508885" y="68759"/>
                  <a:pt x="2440305" y="111621"/>
                  <a:pt x="2379345" y="163056"/>
                </a:cubicBezTo>
                <a:cubicBezTo>
                  <a:pt x="2318385" y="214491"/>
                  <a:pt x="2265045" y="275451"/>
                  <a:pt x="2218373" y="340221"/>
                </a:cubicBezTo>
                <a:cubicBezTo>
                  <a:pt x="2172653" y="405944"/>
                  <a:pt x="2132648" y="475476"/>
                  <a:pt x="2098358" y="547866"/>
                </a:cubicBezTo>
                <a:cubicBezTo>
                  <a:pt x="2029778" y="692646"/>
                  <a:pt x="1981200" y="845999"/>
                  <a:pt x="1944053" y="1001256"/>
                </a:cubicBezTo>
                <a:cubicBezTo>
                  <a:pt x="1906905" y="1156514"/>
                  <a:pt x="1879283" y="1314629"/>
                  <a:pt x="1853565" y="1471791"/>
                </a:cubicBezTo>
                <a:cubicBezTo>
                  <a:pt x="1827848" y="1629906"/>
                  <a:pt x="1801178" y="1787069"/>
                  <a:pt x="1765935" y="1943279"/>
                </a:cubicBezTo>
                <a:cubicBezTo>
                  <a:pt x="1730693" y="2099489"/>
                  <a:pt x="1684973" y="2252841"/>
                  <a:pt x="1620203" y="2399526"/>
                </a:cubicBezTo>
                <a:cubicBezTo>
                  <a:pt x="1555433" y="2545259"/>
                  <a:pt x="1472565" y="2684324"/>
                  <a:pt x="1364933" y="2803386"/>
                </a:cubicBezTo>
                <a:cubicBezTo>
                  <a:pt x="1261110" y="2922449"/>
                  <a:pt x="1127760" y="3018651"/>
                  <a:pt x="979170" y="3077706"/>
                </a:cubicBezTo>
                <a:cubicBezTo>
                  <a:pt x="904875" y="3108186"/>
                  <a:pt x="826770" y="3127236"/>
                  <a:pt x="747713" y="3136761"/>
                </a:cubicBezTo>
                <a:cubicBezTo>
                  <a:pt x="738188" y="3137714"/>
                  <a:pt x="727710" y="3139619"/>
                  <a:pt x="718185" y="3139619"/>
                </a:cubicBezTo>
                <a:lnTo>
                  <a:pt x="688658" y="3140571"/>
                </a:lnTo>
                <a:lnTo>
                  <a:pt x="673418" y="3141524"/>
                </a:lnTo>
                <a:cubicBezTo>
                  <a:pt x="668655" y="3141524"/>
                  <a:pt x="663893" y="3141524"/>
                  <a:pt x="658178" y="3141524"/>
                </a:cubicBezTo>
                <a:lnTo>
                  <a:pt x="628650" y="3140571"/>
                </a:lnTo>
                <a:cubicBezTo>
                  <a:pt x="618173" y="3140571"/>
                  <a:pt x="608648" y="3138666"/>
                  <a:pt x="599123" y="3138666"/>
                </a:cubicBezTo>
                <a:lnTo>
                  <a:pt x="569595" y="3135809"/>
                </a:lnTo>
                <a:cubicBezTo>
                  <a:pt x="549593" y="3132951"/>
                  <a:pt x="529590" y="3130094"/>
                  <a:pt x="510540" y="3125331"/>
                </a:cubicBezTo>
                <a:cubicBezTo>
                  <a:pt x="432435" y="3108186"/>
                  <a:pt x="358140" y="3075801"/>
                  <a:pt x="291465" y="3031034"/>
                </a:cubicBezTo>
                <a:cubicBezTo>
                  <a:pt x="224790" y="2986266"/>
                  <a:pt x="167640" y="2929116"/>
                  <a:pt x="120968" y="2864346"/>
                </a:cubicBezTo>
                <a:cubicBezTo>
                  <a:pt x="75248" y="2798624"/>
                  <a:pt x="40005" y="2725281"/>
                  <a:pt x="20955" y="2648129"/>
                </a:cubicBezTo>
                <a:cubicBezTo>
                  <a:pt x="17145" y="2628126"/>
                  <a:pt x="11430" y="2609076"/>
                  <a:pt x="8573" y="2589074"/>
                </a:cubicBezTo>
                <a:lnTo>
                  <a:pt x="4763" y="2559546"/>
                </a:lnTo>
                <a:cubicBezTo>
                  <a:pt x="3810" y="2550021"/>
                  <a:pt x="1905" y="2539544"/>
                  <a:pt x="1905" y="2530019"/>
                </a:cubicBezTo>
                <a:cubicBezTo>
                  <a:pt x="953" y="2510016"/>
                  <a:pt x="0" y="2490014"/>
                  <a:pt x="0" y="2470011"/>
                </a:cubicBezTo>
                <a:lnTo>
                  <a:pt x="0" y="2410004"/>
                </a:lnTo>
                <a:lnTo>
                  <a:pt x="0" y="2206169"/>
                </a:lnTo>
                <a:lnTo>
                  <a:pt x="0" y="2187119"/>
                </a:lnTo>
                <a:lnTo>
                  <a:pt x="0" y="2149971"/>
                </a:lnTo>
                <a:lnTo>
                  <a:pt x="0" y="2075676"/>
                </a:lnTo>
                <a:lnTo>
                  <a:pt x="0" y="1777544"/>
                </a:lnTo>
              </a:path>
            </a:pathLst>
          </a:custGeom>
          <a:noFill/>
          <a:ln w="114300" cap="flat">
            <a:solidFill>
              <a:srgbClr val="12100B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2" name="Frihandsfigur: Form 11">
            <a:extLst>
              <a:ext uri="{FF2B5EF4-FFF2-40B4-BE49-F238E27FC236}">
                <a16:creationId xmlns:a16="http://schemas.microsoft.com/office/drawing/2014/main" id="{5814A48A-8811-4E6D-9631-95AD7EBC600A}"/>
              </a:ext>
            </a:extLst>
          </p:cNvPr>
          <p:cNvSpPr/>
          <p:nvPr/>
        </p:nvSpPr>
        <p:spPr>
          <a:xfrm>
            <a:off x="7151369" y="5238750"/>
            <a:ext cx="792480" cy="399097"/>
          </a:xfrm>
          <a:custGeom>
            <a:avLst/>
            <a:gdLst>
              <a:gd name="connsiteX0" fmla="*/ 792480 w 792480"/>
              <a:gd name="connsiteY0" fmla="*/ 399097 h 399097"/>
              <a:gd name="connsiteX1" fmla="*/ 396240 w 792480"/>
              <a:gd name="connsiteY1" fmla="*/ 0 h 399097"/>
              <a:gd name="connsiteX2" fmla="*/ 0 w 792480"/>
              <a:gd name="connsiteY2" fmla="*/ 394335 h 39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2480" h="399097">
                <a:moveTo>
                  <a:pt x="792480" y="399097"/>
                </a:moveTo>
                <a:lnTo>
                  <a:pt x="396240" y="0"/>
                </a:lnTo>
                <a:lnTo>
                  <a:pt x="0" y="394335"/>
                </a:lnTo>
              </a:path>
            </a:pathLst>
          </a:custGeom>
          <a:noFill/>
          <a:ln w="114300" cap="flat">
            <a:solidFill>
              <a:srgbClr val="12100B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2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 med rak pi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5572"/>
            <a:ext cx="7305675" cy="2786856"/>
          </a:xfrm>
        </p:spPr>
        <p:txBody>
          <a:bodyPr anchor="b"/>
          <a:lstStyle>
            <a:lvl1pPr>
              <a:defRPr sz="3600" b="1">
                <a:latin typeface="+mn-lt"/>
              </a:defRPr>
            </a:lvl1pPr>
          </a:lstStyle>
          <a:p>
            <a:r>
              <a:rPr lang="sv-SE"/>
              <a:t>Klicka här för skriva citat i upp till fem rader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3719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75701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75701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782B7FB-E0E1-4411-9523-ECC4FDE030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838200" y="4954234"/>
            <a:ext cx="1314450" cy="36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411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med rak pil - bil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A782B7FB-E0E1-4411-9523-ECC4FDE030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838200" y="4954234"/>
            <a:ext cx="1314450" cy="361068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DFD6E81-7DBA-47AE-BD5D-4D11F7C93E9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0038" y="293412"/>
            <a:ext cx="11597101" cy="6288872"/>
          </a:xfrm>
        </p:spPr>
        <p:txBody>
          <a:bodyPr/>
          <a:lstStyle>
            <a:lvl1pPr algn="ctr">
              <a:buNone/>
              <a:defRPr sz="1800"/>
            </a:lvl1pPr>
          </a:lstStyle>
          <a:p>
            <a:r>
              <a:rPr lang="sv-SE"/>
              <a:t> Klicka för att infoga bakgrundsbild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5572"/>
            <a:ext cx="7305675" cy="2786856"/>
          </a:xfrm>
        </p:spPr>
        <p:txBody>
          <a:bodyPr anchor="b"/>
          <a:lstStyle>
            <a:lvl1pPr>
              <a:defRPr sz="3600" b="1">
                <a:latin typeface="+mn-lt"/>
              </a:defRPr>
            </a:lvl1pPr>
          </a:lstStyle>
          <a:p>
            <a:r>
              <a:rPr lang="sv-SE"/>
              <a:t>Klicka här för skriva citat i upp till fem rader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3719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75701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75701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201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högerställd bil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561CF1-8C58-43C4-85F4-74B85A95C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2934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91A2496-44E0-44EE-8C5B-1B08A193A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1487" y="2105425"/>
            <a:ext cx="3932237" cy="38231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DA1203-DAFF-46B9-91D7-47E5BF89EB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72576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210FBD-A2BE-440A-B709-3F3BB638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7225" y="74558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28D374-4D75-4567-950A-F1F60FB4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29625" y="74558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3A14B3-EEC6-432F-9524-12E206EE88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67226" y="293412"/>
            <a:ext cx="7423288" cy="6266414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sv-SE"/>
              <a:t> </a:t>
            </a:r>
          </a:p>
          <a:p>
            <a:endParaRPr lang="sv-SE"/>
          </a:p>
          <a:p>
            <a:endParaRPr lang="sv-SE"/>
          </a:p>
          <a:p>
            <a:endParaRPr lang="sv-SE"/>
          </a:p>
          <a:p>
            <a:endParaRPr lang="sv-SE"/>
          </a:p>
          <a:p>
            <a:endParaRPr lang="sv-SE"/>
          </a:p>
          <a:p>
            <a:endParaRPr lang="sv-SE"/>
          </a:p>
          <a:p>
            <a:r>
              <a:rPr lang="sv-SE"/>
              <a:t>Klicka på ikonen för att införa bild</a:t>
            </a:r>
          </a:p>
        </p:txBody>
      </p:sp>
    </p:spTree>
    <p:extLst>
      <p:ext uri="{BB962C8B-B14F-4D97-AF65-F5344CB8AC3E}">
        <p14:creationId xmlns:p14="http://schemas.microsoft.com/office/powerpoint/2010/main" val="1492757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vänsterställd bil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561CF1-8C58-43C4-85F4-74B85A95C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4934" y="298175"/>
            <a:ext cx="43078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91A2496-44E0-44EE-8C5B-1B08A193A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64935" y="2130425"/>
            <a:ext cx="4307816" cy="40513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DA1203-DAFF-46B9-91D7-47E5BF89EB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7225" y="72576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210FBD-A2BE-440A-B709-3F3BB638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7225" y="74558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28D374-4D75-4567-950A-F1F60FB4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29625" y="74558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3A14B3-EEC6-432F-9524-12E206EE88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93412" y="293412"/>
            <a:ext cx="5802588" cy="6271176"/>
          </a:xfrm>
        </p:spPr>
        <p:txBody>
          <a:bodyPr/>
          <a:lstStyle>
            <a:lvl1pPr algn="ctr">
              <a:buNone/>
              <a:defRPr sz="1600"/>
            </a:lvl1pPr>
          </a:lstStyle>
          <a:p>
            <a:r>
              <a:rPr lang="sv-SE"/>
              <a:t> </a:t>
            </a:r>
          </a:p>
          <a:p>
            <a:endParaRPr lang="sv-SE"/>
          </a:p>
          <a:p>
            <a:endParaRPr lang="sv-SE"/>
          </a:p>
          <a:p>
            <a:endParaRPr lang="sv-SE"/>
          </a:p>
          <a:p>
            <a:endParaRPr lang="sv-SE"/>
          </a:p>
          <a:p>
            <a:endParaRPr lang="sv-SE"/>
          </a:p>
          <a:p>
            <a:endParaRPr lang="sv-SE"/>
          </a:p>
          <a:p>
            <a:r>
              <a:rPr lang="sv-SE"/>
              <a:t>Klicka på ikonen för att införa bild</a:t>
            </a:r>
          </a:p>
        </p:txBody>
      </p:sp>
    </p:spTree>
    <p:extLst>
      <p:ext uri="{BB962C8B-B14F-4D97-AF65-F5344CB8AC3E}">
        <p14:creationId xmlns:p14="http://schemas.microsoft.com/office/powerpoint/2010/main" val="20635173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676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vslutningssida pila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" y="75497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700" y="77479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20100" y="77479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75297CC-7CAB-4231-AB8D-015ADE92F4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215231"/>
            <a:ext cx="12192000" cy="440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sida välj logoty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" y="75497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700" y="77479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20100" y="77479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E0FC97B3-BBF5-40C0-B305-E9A8AE576937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41" y="5774634"/>
            <a:ext cx="5404115" cy="35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14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sida Almega med förb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" y="75497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700" y="77479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20100" y="77479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1BA6E06C-18CA-402A-B78B-FD2CD66D8B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440" y="1943100"/>
            <a:ext cx="5753028" cy="425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9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sida blekgrö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0038" y="548621"/>
            <a:ext cx="8764449" cy="2387600"/>
          </a:xfrm>
        </p:spPr>
        <p:txBody>
          <a:bodyPr anchor="ctr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sv-SE"/>
              <a:t>Presentationens namn här i max tre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0038" y="3164699"/>
            <a:ext cx="8764449" cy="972067"/>
          </a:xfr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865" y="7167102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4865" y="7365271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265" y="7365271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grpSp>
        <p:nvGrpSpPr>
          <p:cNvPr id="23" name="Graphic 9">
            <a:extLst>
              <a:ext uri="{FF2B5EF4-FFF2-40B4-BE49-F238E27FC236}">
                <a16:creationId xmlns:a16="http://schemas.microsoft.com/office/drawing/2014/main" id="{28ED5D0B-76C4-469A-8B1E-E2BB39EB1D6B}"/>
              </a:ext>
            </a:extLst>
          </p:cNvPr>
          <p:cNvGrpSpPr/>
          <p:nvPr userDrawn="1"/>
        </p:nvGrpSpPr>
        <p:grpSpPr>
          <a:xfrm rot="16200000">
            <a:off x="9223071" y="2895000"/>
            <a:ext cx="1502233" cy="4457697"/>
            <a:chOff x="9044714" y="-1406345"/>
            <a:chExt cx="1502233" cy="4457697"/>
          </a:xfrm>
          <a:noFill/>
        </p:grpSpPr>
        <p:sp>
          <p:nvSpPr>
            <p:cNvPr id="24" name="Freeform: Shape 11">
              <a:extLst>
                <a:ext uri="{FF2B5EF4-FFF2-40B4-BE49-F238E27FC236}">
                  <a16:creationId xmlns:a16="http://schemas.microsoft.com/office/drawing/2014/main" id="{B3D015BE-588F-4F21-A5A7-A8A4E139C34F}"/>
                </a:ext>
              </a:extLst>
            </p:cNvPr>
            <p:cNvSpPr/>
            <p:nvPr/>
          </p:nvSpPr>
          <p:spPr>
            <a:xfrm>
              <a:off x="9044714" y="-1398725"/>
              <a:ext cx="1502233" cy="4450077"/>
            </a:xfrm>
            <a:custGeom>
              <a:avLst/>
              <a:gdLst>
                <a:gd name="connsiteX0" fmla="*/ 936449 w 1502233"/>
                <a:gd name="connsiteY0" fmla="*/ 4450078 h 4450077"/>
                <a:gd name="connsiteX1" fmla="*/ 967882 w 1502233"/>
                <a:gd name="connsiteY1" fmla="*/ 3996688 h 4450077"/>
                <a:gd name="connsiteX2" fmla="*/ 977407 w 1502233"/>
                <a:gd name="connsiteY2" fmla="*/ 3940491 h 4450077"/>
                <a:gd name="connsiteX3" fmla="*/ 988837 w 1502233"/>
                <a:gd name="connsiteY3" fmla="*/ 3884293 h 4450077"/>
                <a:gd name="connsiteX4" fmla="*/ 1002172 w 1502233"/>
                <a:gd name="connsiteY4" fmla="*/ 3829048 h 4450077"/>
                <a:gd name="connsiteX5" fmla="*/ 1017412 w 1502233"/>
                <a:gd name="connsiteY5" fmla="*/ 3773803 h 4450077"/>
                <a:gd name="connsiteX6" fmla="*/ 1098374 w 1502233"/>
                <a:gd name="connsiteY6" fmla="*/ 3561396 h 4450077"/>
                <a:gd name="connsiteX7" fmla="*/ 1211722 w 1502233"/>
                <a:gd name="connsiteY7" fmla="*/ 3364229 h 4450077"/>
                <a:gd name="connsiteX8" fmla="*/ 1227914 w 1502233"/>
                <a:gd name="connsiteY8" fmla="*/ 3340416 h 4450077"/>
                <a:gd name="connsiteX9" fmla="*/ 1244107 w 1502233"/>
                <a:gd name="connsiteY9" fmla="*/ 3317556 h 4450077"/>
                <a:gd name="connsiteX10" fmla="*/ 1277444 w 1502233"/>
                <a:gd name="connsiteY10" fmla="*/ 3271836 h 4450077"/>
                <a:gd name="connsiteX11" fmla="*/ 1346024 w 1502233"/>
                <a:gd name="connsiteY11" fmla="*/ 3181349 h 4450077"/>
                <a:gd name="connsiteX12" fmla="*/ 1466039 w 1502233"/>
                <a:gd name="connsiteY12" fmla="*/ 2988944 h 4450077"/>
                <a:gd name="connsiteX13" fmla="*/ 1498424 w 1502233"/>
                <a:gd name="connsiteY13" fmla="*/ 2880359 h 4450077"/>
                <a:gd name="connsiteX14" fmla="*/ 1502234 w 1502233"/>
                <a:gd name="connsiteY14" fmla="*/ 2823209 h 4450077"/>
                <a:gd name="connsiteX15" fmla="*/ 1500329 w 1502233"/>
                <a:gd name="connsiteY15" fmla="*/ 2794634 h 4450077"/>
                <a:gd name="connsiteX16" fmla="*/ 1495566 w 1502233"/>
                <a:gd name="connsiteY16" fmla="*/ 2767011 h 4450077"/>
                <a:gd name="connsiteX17" fmla="*/ 1453657 w 1502233"/>
                <a:gd name="connsiteY17" fmla="*/ 2661284 h 4450077"/>
                <a:gd name="connsiteX18" fmla="*/ 1383172 w 1502233"/>
                <a:gd name="connsiteY18" fmla="*/ 2572701 h 4450077"/>
                <a:gd name="connsiteX19" fmla="*/ 1197434 w 1502233"/>
                <a:gd name="connsiteY19" fmla="*/ 2443161 h 4450077"/>
                <a:gd name="connsiteX20" fmla="*/ 984074 w 1502233"/>
                <a:gd name="connsiteY20" fmla="*/ 2366009 h 4450077"/>
                <a:gd name="connsiteX21" fmla="*/ 758332 w 1502233"/>
                <a:gd name="connsiteY21" fmla="*/ 2348864 h 4450077"/>
                <a:gd name="connsiteX22" fmla="*/ 541162 w 1502233"/>
                <a:gd name="connsiteY22" fmla="*/ 2409824 h 4450077"/>
                <a:gd name="connsiteX23" fmla="*/ 367808 w 1502233"/>
                <a:gd name="connsiteY23" fmla="*/ 2554604 h 4450077"/>
                <a:gd name="connsiteX24" fmla="*/ 309705 w 1502233"/>
                <a:gd name="connsiteY24" fmla="*/ 2651759 h 4450077"/>
                <a:gd name="connsiteX25" fmla="*/ 278273 w 1502233"/>
                <a:gd name="connsiteY25" fmla="*/ 2760344 h 4450077"/>
                <a:gd name="connsiteX26" fmla="*/ 280178 w 1502233"/>
                <a:gd name="connsiteY26" fmla="*/ 2873691 h 4450077"/>
                <a:gd name="connsiteX27" fmla="*/ 319230 w 1502233"/>
                <a:gd name="connsiteY27" fmla="*/ 2980371 h 4450077"/>
                <a:gd name="connsiteX28" fmla="*/ 480202 w 1502233"/>
                <a:gd name="connsiteY28" fmla="*/ 3136581 h 4450077"/>
                <a:gd name="connsiteX29" fmla="*/ 532590 w 1502233"/>
                <a:gd name="connsiteY29" fmla="*/ 3157536 h 4450077"/>
                <a:gd name="connsiteX30" fmla="*/ 587835 w 1502233"/>
                <a:gd name="connsiteY30" fmla="*/ 3168966 h 4450077"/>
                <a:gd name="connsiteX31" fmla="*/ 700230 w 1502233"/>
                <a:gd name="connsiteY31" fmla="*/ 3156583 h 4450077"/>
                <a:gd name="connsiteX32" fmla="*/ 873585 w 1502233"/>
                <a:gd name="connsiteY32" fmla="*/ 3016566 h 4450077"/>
                <a:gd name="connsiteX33" fmla="*/ 921210 w 1502233"/>
                <a:gd name="connsiteY33" fmla="*/ 2913696 h 4450077"/>
                <a:gd name="connsiteX34" fmla="*/ 940260 w 1502233"/>
                <a:gd name="connsiteY34" fmla="*/ 2802254 h 4450077"/>
                <a:gd name="connsiteX35" fmla="*/ 894540 w 1502233"/>
                <a:gd name="connsiteY35" fmla="*/ 2581274 h 4450077"/>
                <a:gd name="connsiteX36" fmla="*/ 773572 w 1502233"/>
                <a:gd name="connsiteY36" fmla="*/ 2389821 h 4450077"/>
                <a:gd name="connsiteX37" fmla="*/ 611647 w 1502233"/>
                <a:gd name="connsiteY37" fmla="*/ 2230754 h 4450077"/>
                <a:gd name="connsiteX38" fmla="*/ 433530 w 1502233"/>
                <a:gd name="connsiteY38" fmla="*/ 2088832 h 4450077"/>
                <a:gd name="connsiteX39" fmla="*/ 259223 w 1502233"/>
                <a:gd name="connsiteY39" fmla="*/ 1942147 h 4450077"/>
                <a:gd name="connsiteX40" fmla="*/ 110633 w 1502233"/>
                <a:gd name="connsiteY40" fmla="*/ 1770697 h 4450077"/>
                <a:gd name="connsiteX41" fmla="*/ 15383 w 1502233"/>
                <a:gd name="connsiteY41" fmla="*/ 1564957 h 4450077"/>
                <a:gd name="connsiteX42" fmla="*/ 143 w 1502233"/>
                <a:gd name="connsiteY42" fmla="*/ 1452562 h 4450077"/>
                <a:gd name="connsiteX43" fmla="*/ 11573 w 1502233"/>
                <a:gd name="connsiteY43" fmla="*/ 1339214 h 4450077"/>
                <a:gd name="connsiteX44" fmla="*/ 104918 w 1502233"/>
                <a:gd name="connsiteY44" fmla="*/ 1133474 h 4450077"/>
                <a:gd name="connsiteX45" fmla="*/ 278273 w 1502233"/>
                <a:gd name="connsiteY45" fmla="*/ 988695 h 4450077"/>
                <a:gd name="connsiteX46" fmla="*/ 499252 w 1502233"/>
                <a:gd name="connsiteY46" fmla="*/ 942975 h 4450077"/>
                <a:gd name="connsiteX47" fmla="*/ 712612 w 1502233"/>
                <a:gd name="connsiteY47" fmla="*/ 1012507 h 4450077"/>
                <a:gd name="connsiteX48" fmla="*/ 874537 w 1502233"/>
                <a:gd name="connsiteY48" fmla="*/ 1268729 h 4450077"/>
                <a:gd name="connsiteX49" fmla="*/ 876442 w 1502233"/>
                <a:gd name="connsiteY49" fmla="*/ 1345882 h 4450077"/>
                <a:gd name="connsiteX50" fmla="*/ 859297 w 1502233"/>
                <a:gd name="connsiteY50" fmla="*/ 1422082 h 4450077"/>
                <a:gd name="connsiteX51" fmla="*/ 852630 w 1502233"/>
                <a:gd name="connsiteY51" fmla="*/ 1440179 h 4450077"/>
                <a:gd name="connsiteX52" fmla="*/ 845010 w 1502233"/>
                <a:gd name="connsiteY52" fmla="*/ 1458277 h 4450077"/>
                <a:gd name="connsiteX53" fmla="*/ 825960 w 1502233"/>
                <a:gd name="connsiteY53" fmla="*/ 1492567 h 4450077"/>
                <a:gd name="connsiteX54" fmla="*/ 803100 w 1502233"/>
                <a:gd name="connsiteY54" fmla="*/ 1523999 h 4450077"/>
                <a:gd name="connsiteX55" fmla="*/ 776430 w 1502233"/>
                <a:gd name="connsiteY55" fmla="*/ 1552574 h 4450077"/>
                <a:gd name="connsiteX56" fmla="*/ 746902 w 1502233"/>
                <a:gd name="connsiteY56" fmla="*/ 1578292 h 4450077"/>
                <a:gd name="connsiteX57" fmla="*/ 714517 w 1502233"/>
                <a:gd name="connsiteY57" fmla="*/ 1600199 h 4450077"/>
                <a:gd name="connsiteX58" fmla="*/ 680227 w 1502233"/>
                <a:gd name="connsiteY58" fmla="*/ 1617344 h 4450077"/>
                <a:gd name="connsiteX59" fmla="*/ 643080 w 1502233"/>
                <a:gd name="connsiteY59" fmla="*/ 1629727 h 4450077"/>
                <a:gd name="connsiteX60" fmla="*/ 604980 w 1502233"/>
                <a:gd name="connsiteY60" fmla="*/ 1637347 h 4450077"/>
                <a:gd name="connsiteX61" fmla="*/ 585930 w 1502233"/>
                <a:gd name="connsiteY61" fmla="*/ 1639252 h 4450077"/>
                <a:gd name="connsiteX62" fmla="*/ 566880 w 1502233"/>
                <a:gd name="connsiteY62" fmla="*/ 1640204 h 4450077"/>
                <a:gd name="connsiteX63" fmla="*/ 547830 w 1502233"/>
                <a:gd name="connsiteY63" fmla="*/ 1639252 h 4450077"/>
                <a:gd name="connsiteX64" fmla="*/ 528780 w 1502233"/>
                <a:gd name="connsiteY64" fmla="*/ 1637347 h 4450077"/>
                <a:gd name="connsiteX65" fmla="*/ 490680 w 1502233"/>
                <a:gd name="connsiteY65" fmla="*/ 1628774 h 4450077"/>
                <a:gd name="connsiteX66" fmla="*/ 354473 w 1502233"/>
                <a:gd name="connsiteY66" fmla="*/ 1556384 h 4450077"/>
                <a:gd name="connsiteX67" fmla="*/ 255413 w 1502233"/>
                <a:gd name="connsiteY67" fmla="*/ 1437322 h 4450077"/>
                <a:gd name="connsiteX68" fmla="*/ 205883 w 1502233"/>
                <a:gd name="connsiteY68" fmla="*/ 1290637 h 4450077"/>
                <a:gd name="connsiteX69" fmla="*/ 203978 w 1502233"/>
                <a:gd name="connsiteY69" fmla="*/ 1135379 h 4450077"/>
                <a:gd name="connsiteX70" fmla="*/ 308753 w 1502233"/>
                <a:gd name="connsiteY70" fmla="*/ 844867 h 4450077"/>
                <a:gd name="connsiteX71" fmla="*/ 477345 w 1502233"/>
                <a:gd name="connsiteY71" fmla="*/ 582930 h 4450077"/>
                <a:gd name="connsiteX72" fmla="*/ 621172 w 1502233"/>
                <a:gd name="connsiteY72" fmla="*/ 361950 h 4450077"/>
                <a:gd name="connsiteX73" fmla="*/ 644032 w 1502233"/>
                <a:gd name="connsiteY73" fmla="*/ 327660 h 4450077"/>
                <a:gd name="connsiteX74" fmla="*/ 689752 w 1502233"/>
                <a:gd name="connsiteY74" fmla="*/ 258127 h 4450077"/>
                <a:gd name="connsiteX75" fmla="*/ 781192 w 1502233"/>
                <a:gd name="connsiteY75" fmla="*/ 119062 h 4450077"/>
                <a:gd name="connsiteX76" fmla="*/ 859297 w 1502233"/>
                <a:gd name="connsiteY76" fmla="*/ 0 h 4450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1502233" h="4450077">
                  <a:moveTo>
                    <a:pt x="936449" y="4450078"/>
                  </a:moveTo>
                  <a:cubicBezTo>
                    <a:pt x="936449" y="4298630"/>
                    <a:pt x="945022" y="4146230"/>
                    <a:pt x="967882" y="3996688"/>
                  </a:cubicBezTo>
                  <a:cubicBezTo>
                    <a:pt x="970739" y="3977638"/>
                    <a:pt x="974549" y="3959541"/>
                    <a:pt x="977407" y="3940491"/>
                  </a:cubicBezTo>
                  <a:cubicBezTo>
                    <a:pt x="981217" y="3921441"/>
                    <a:pt x="984074" y="3903343"/>
                    <a:pt x="988837" y="3884293"/>
                  </a:cubicBezTo>
                  <a:lnTo>
                    <a:pt x="1002172" y="3829048"/>
                  </a:lnTo>
                  <a:lnTo>
                    <a:pt x="1017412" y="3773803"/>
                  </a:lnTo>
                  <a:cubicBezTo>
                    <a:pt x="1039319" y="3701413"/>
                    <a:pt x="1065989" y="3629976"/>
                    <a:pt x="1098374" y="3561396"/>
                  </a:cubicBezTo>
                  <a:cubicBezTo>
                    <a:pt x="1130759" y="3492816"/>
                    <a:pt x="1169812" y="3427093"/>
                    <a:pt x="1211722" y="3364229"/>
                  </a:cubicBezTo>
                  <a:lnTo>
                    <a:pt x="1227914" y="3340416"/>
                  </a:lnTo>
                  <a:lnTo>
                    <a:pt x="1244107" y="3317556"/>
                  </a:lnTo>
                  <a:cubicBezTo>
                    <a:pt x="1255537" y="3302316"/>
                    <a:pt x="1266014" y="3286123"/>
                    <a:pt x="1277444" y="3271836"/>
                  </a:cubicBezTo>
                  <a:lnTo>
                    <a:pt x="1346024" y="3181349"/>
                  </a:lnTo>
                  <a:cubicBezTo>
                    <a:pt x="1391744" y="3120389"/>
                    <a:pt x="1434607" y="3057524"/>
                    <a:pt x="1466039" y="2988944"/>
                  </a:cubicBezTo>
                  <a:cubicBezTo>
                    <a:pt x="1481279" y="2954654"/>
                    <a:pt x="1492709" y="2917506"/>
                    <a:pt x="1498424" y="2880359"/>
                  </a:cubicBezTo>
                  <a:cubicBezTo>
                    <a:pt x="1501282" y="2861309"/>
                    <a:pt x="1502234" y="2842259"/>
                    <a:pt x="1502234" y="2823209"/>
                  </a:cubicBezTo>
                  <a:lnTo>
                    <a:pt x="1500329" y="2794634"/>
                  </a:lnTo>
                  <a:cubicBezTo>
                    <a:pt x="1499377" y="2785109"/>
                    <a:pt x="1497471" y="2775584"/>
                    <a:pt x="1495566" y="2767011"/>
                  </a:cubicBezTo>
                  <a:cubicBezTo>
                    <a:pt x="1487946" y="2729864"/>
                    <a:pt x="1473659" y="2694621"/>
                    <a:pt x="1453657" y="2661284"/>
                  </a:cubicBezTo>
                  <a:cubicBezTo>
                    <a:pt x="1434607" y="2628899"/>
                    <a:pt x="1409842" y="2599371"/>
                    <a:pt x="1383172" y="2572701"/>
                  </a:cubicBezTo>
                  <a:cubicBezTo>
                    <a:pt x="1328879" y="2519361"/>
                    <a:pt x="1265062" y="2476499"/>
                    <a:pt x="1197434" y="2443161"/>
                  </a:cubicBezTo>
                  <a:cubicBezTo>
                    <a:pt x="1129807" y="2409824"/>
                    <a:pt x="1057417" y="2383154"/>
                    <a:pt x="984074" y="2366009"/>
                  </a:cubicBezTo>
                  <a:cubicBezTo>
                    <a:pt x="909779" y="2349816"/>
                    <a:pt x="833580" y="2342196"/>
                    <a:pt x="758332" y="2348864"/>
                  </a:cubicBezTo>
                  <a:cubicBezTo>
                    <a:pt x="683085" y="2355531"/>
                    <a:pt x="607837" y="2374581"/>
                    <a:pt x="541162" y="2409824"/>
                  </a:cubicBezTo>
                  <a:cubicBezTo>
                    <a:pt x="473535" y="2445067"/>
                    <a:pt x="414480" y="2494596"/>
                    <a:pt x="367808" y="2554604"/>
                  </a:cubicBezTo>
                  <a:cubicBezTo>
                    <a:pt x="343995" y="2584131"/>
                    <a:pt x="324945" y="2617469"/>
                    <a:pt x="309705" y="2651759"/>
                  </a:cubicBezTo>
                  <a:cubicBezTo>
                    <a:pt x="293513" y="2686049"/>
                    <a:pt x="283988" y="2723196"/>
                    <a:pt x="278273" y="2760344"/>
                  </a:cubicBezTo>
                  <a:cubicBezTo>
                    <a:pt x="272558" y="2797491"/>
                    <a:pt x="272558" y="2836544"/>
                    <a:pt x="280178" y="2873691"/>
                  </a:cubicBezTo>
                  <a:cubicBezTo>
                    <a:pt x="286845" y="2910839"/>
                    <a:pt x="301133" y="2947034"/>
                    <a:pt x="319230" y="2980371"/>
                  </a:cubicBezTo>
                  <a:cubicBezTo>
                    <a:pt x="356378" y="3047046"/>
                    <a:pt x="412575" y="3102291"/>
                    <a:pt x="480202" y="3136581"/>
                  </a:cubicBezTo>
                  <a:cubicBezTo>
                    <a:pt x="497347" y="3145154"/>
                    <a:pt x="514492" y="3151821"/>
                    <a:pt x="532590" y="3157536"/>
                  </a:cubicBezTo>
                  <a:cubicBezTo>
                    <a:pt x="550687" y="3163251"/>
                    <a:pt x="569737" y="3167061"/>
                    <a:pt x="587835" y="3168966"/>
                  </a:cubicBezTo>
                  <a:cubicBezTo>
                    <a:pt x="625935" y="3172776"/>
                    <a:pt x="664035" y="3168966"/>
                    <a:pt x="700230" y="3156583"/>
                  </a:cubicBezTo>
                  <a:cubicBezTo>
                    <a:pt x="772620" y="3132771"/>
                    <a:pt x="833580" y="3081336"/>
                    <a:pt x="873585" y="3016566"/>
                  </a:cubicBezTo>
                  <a:cubicBezTo>
                    <a:pt x="893587" y="2984181"/>
                    <a:pt x="909779" y="2949891"/>
                    <a:pt x="921210" y="2913696"/>
                  </a:cubicBezTo>
                  <a:cubicBezTo>
                    <a:pt x="932639" y="2877501"/>
                    <a:pt x="938354" y="2839401"/>
                    <a:pt x="940260" y="2802254"/>
                  </a:cubicBezTo>
                  <a:cubicBezTo>
                    <a:pt x="943117" y="2726054"/>
                    <a:pt x="925020" y="2650806"/>
                    <a:pt x="894540" y="2581274"/>
                  </a:cubicBezTo>
                  <a:cubicBezTo>
                    <a:pt x="865012" y="2511741"/>
                    <a:pt x="821197" y="2447924"/>
                    <a:pt x="773572" y="2389821"/>
                  </a:cubicBezTo>
                  <a:cubicBezTo>
                    <a:pt x="724995" y="2331719"/>
                    <a:pt x="669750" y="2279332"/>
                    <a:pt x="611647" y="2230754"/>
                  </a:cubicBezTo>
                  <a:cubicBezTo>
                    <a:pt x="553545" y="2182177"/>
                    <a:pt x="493537" y="2135504"/>
                    <a:pt x="433530" y="2088832"/>
                  </a:cubicBezTo>
                  <a:cubicBezTo>
                    <a:pt x="373523" y="2042159"/>
                    <a:pt x="314468" y="1994534"/>
                    <a:pt x="259223" y="1942147"/>
                  </a:cubicBezTo>
                  <a:cubicBezTo>
                    <a:pt x="203978" y="1889759"/>
                    <a:pt x="153495" y="1833562"/>
                    <a:pt x="110633" y="1770697"/>
                  </a:cubicBezTo>
                  <a:cubicBezTo>
                    <a:pt x="67770" y="1707832"/>
                    <a:pt x="34433" y="1639252"/>
                    <a:pt x="15383" y="1564957"/>
                  </a:cubicBezTo>
                  <a:cubicBezTo>
                    <a:pt x="5858" y="1528762"/>
                    <a:pt x="1095" y="1490662"/>
                    <a:pt x="143" y="1452562"/>
                  </a:cubicBezTo>
                  <a:cubicBezTo>
                    <a:pt x="-810" y="1414462"/>
                    <a:pt x="3000" y="1376362"/>
                    <a:pt x="11573" y="1339214"/>
                  </a:cubicBezTo>
                  <a:cubicBezTo>
                    <a:pt x="27765" y="1264919"/>
                    <a:pt x="60150" y="1194434"/>
                    <a:pt x="104918" y="1133474"/>
                  </a:cubicBezTo>
                  <a:cubicBezTo>
                    <a:pt x="150638" y="1072515"/>
                    <a:pt x="209693" y="1022032"/>
                    <a:pt x="278273" y="988695"/>
                  </a:cubicBezTo>
                  <a:cubicBezTo>
                    <a:pt x="346853" y="955357"/>
                    <a:pt x="423052" y="940117"/>
                    <a:pt x="499252" y="942975"/>
                  </a:cubicBezTo>
                  <a:cubicBezTo>
                    <a:pt x="574500" y="945832"/>
                    <a:pt x="650700" y="968692"/>
                    <a:pt x="712612" y="1012507"/>
                  </a:cubicBezTo>
                  <a:cubicBezTo>
                    <a:pt x="798337" y="1071562"/>
                    <a:pt x="859297" y="1165859"/>
                    <a:pt x="874537" y="1268729"/>
                  </a:cubicBezTo>
                  <a:cubicBezTo>
                    <a:pt x="878347" y="1294447"/>
                    <a:pt x="879300" y="1320164"/>
                    <a:pt x="876442" y="1345882"/>
                  </a:cubicBezTo>
                  <a:cubicBezTo>
                    <a:pt x="873585" y="1371599"/>
                    <a:pt x="868822" y="1397317"/>
                    <a:pt x="859297" y="1422082"/>
                  </a:cubicBezTo>
                  <a:cubicBezTo>
                    <a:pt x="857392" y="1427797"/>
                    <a:pt x="855487" y="1434464"/>
                    <a:pt x="852630" y="1440179"/>
                  </a:cubicBezTo>
                  <a:cubicBezTo>
                    <a:pt x="849772" y="1445894"/>
                    <a:pt x="847867" y="1452562"/>
                    <a:pt x="845010" y="1458277"/>
                  </a:cubicBezTo>
                  <a:cubicBezTo>
                    <a:pt x="839295" y="1469707"/>
                    <a:pt x="832627" y="1481137"/>
                    <a:pt x="825960" y="1492567"/>
                  </a:cubicBezTo>
                  <a:cubicBezTo>
                    <a:pt x="819292" y="1503997"/>
                    <a:pt x="810720" y="1513522"/>
                    <a:pt x="803100" y="1523999"/>
                  </a:cubicBezTo>
                  <a:cubicBezTo>
                    <a:pt x="794527" y="1533524"/>
                    <a:pt x="785955" y="1544002"/>
                    <a:pt x="776430" y="1552574"/>
                  </a:cubicBezTo>
                  <a:cubicBezTo>
                    <a:pt x="767857" y="1562099"/>
                    <a:pt x="757380" y="1569719"/>
                    <a:pt x="746902" y="1578292"/>
                  </a:cubicBezTo>
                  <a:cubicBezTo>
                    <a:pt x="736425" y="1585912"/>
                    <a:pt x="725947" y="1593532"/>
                    <a:pt x="714517" y="1600199"/>
                  </a:cubicBezTo>
                  <a:cubicBezTo>
                    <a:pt x="703087" y="1606867"/>
                    <a:pt x="691657" y="1612582"/>
                    <a:pt x="680227" y="1617344"/>
                  </a:cubicBezTo>
                  <a:cubicBezTo>
                    <a:pt x="667845" y="1622107"/>
                    <a:pt x="656415" y="1626869"/>
                    <a:pt x="643080" y="1629727"/>
                  </a:cubicBezTo>
                  <a:cubicBezTo>
                    <a:pt x="630697" y="1633537"/>
                    <a:pt x="617362" y="1634489"/>
                    <a:pt x="604980" y="1637347"/>
                  </a:cubicBezTo>
                  <a:cubicBezTo>
                    <a:pt x="598312" y="1638299"/>
                    <a:pt x="591645" y="1638299"/>
                    <a:pt x="585930" y="1639252"/>
                  </a:cubicBezTo>
                  <a:lnTo>
                    <a:pt x="566880" y="1640204"/>
                  </a:lnTo>
                  <a:lnTo>
                    <a:pt x="547830" y="1639252"/>
                  </a:lnTo>
                  <a:cubicBezTo>
                    <a:pt x="541162" y="1638299"/>
                    <a:pt x="534495" y="1638299"/>
                    <a:pt x="528780" y="1637347"/>
                  </a:cubicBezTo>
                  <a:cubicBezTo>
                    <a:pt x="516397" y="1634489"/>
                    <a:pt x="503062" y="1633537"/>
                    <a:pt x="490680" y="1628774"/>
                  </a:cubicBezTo>
                  <a:cubicBezTo>
                    <a:pt x="441150" y="1614487"/>
                    <a:pt x="394477" y="1589722"/>
                    <a:pt x="354473" y="1556384"/>
                  </a:cubicBezTo>
                  <a:cubicBezTo>
                    <a:pt x="314468" y="1523047"/>
                    <a:pt x="281130" y="1483042"/>
                    <a:pt x="255413" y="1437322"/>
                  </a:cubicBezTo>
                  <a:cubicBezTo>
                    <a:pt x="229695" y="1392554"/>
                    <a:pt x="213503" y="1342072"/>
                    <a:pt x="205883" y="1290637"/>
                  </a:cubicBezTo>
                  <a:cubicBezTo>
                    <a:pt x="198263" y="1239202"/>
                    <a:pt x="197310" y="1186815"/>
                    <a:pt x="203978" y="1135379"/>
                  </a:cubicBezTo>
                  <a:cubicBezTo>
                    <a:pt x="216360" y="1032510"/>
                    <a:pt x="254460" y="932497"/>
                    <a:pt x="308753" y="844867"/>
                  </a:cubicBezTo>
                  <a:cubicBezTo>
                    <a:pt x="363998" y="757237"/>
                    <a:pt x="421147" y="669607"/>
                    <a:pt x="477345" y="582930"/>
                  </a:cubicBezTo>
                  <a:lnTo>
                    <a:pt x="621172" y="361950"/>
                  </a:lnTo>
                  <a:lnTo>
                    <a:pt x="644032" y="327660"/>
                  </a:lnTo>
                  <a:lnTo>
                    <a:pt x="689752" y="258127"/>
                  </a:lnTo>
                  <a:lnTo>
                    <a:pt x="781192" y="119062"/>
                  </a:lnTo>
                  <a:lnTo>
                    <a:pt x="859297" y="0"/>
                  </a:lnTo>
                </a:path>
              </a:pathLst>
            </a:custGeom>
            <a:noFill/>
            <a:ln w="126694" cap="flat">
              <a:solidFill>
                <a:srgbClr val="12100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5" name="Freeform: Shape 12">
              <a:extLst>
                <a:ext uri="{FF2B5EF4-FFF2-40B4-BE49-F238E27FC236}">
                  <a16:creationId xmlns:a16="http://schemas.microsoft.com/office/drawing/2014/main" id="{2BB510FD-2061-47FC-8BEC-14E5C89A528F}"/>
                </a:ext>
              </a:extLst>
            </p:cNvPr>
            <p:cNvSpPr/>
            <p:nvPr/>
          </p:nvSpPr>
          <p:spPr>
            <a:xfrm>
              <a:off x="9356324" y="-1406345"/>
              <a:ext cx="660081" cy="550544"/>
            </a:xfrm>
            <a:custGeom>
              <a:avLst/>
              <a:gdLst>
                <a:gd name="connsiteX0" fmla="*/ 660082 w 660081"/>
                <a:gd name="connsiteY0" fmla="*/ 550545 h 550544"/>
                <a:gd name="connsiteX1" fmla="*/ 588644 w 660081"/>
                <a:gd name="connsiteY1" fmla="*/ 205740 h 550544"/>
                <a:gd name="connsiteX2" fmla="*/ 546735 w 660081"/>
                <a:gd name="connsiteY2" fmla="*/ 0 h 550544"/>
                <a:gd name="connsiteX3" fmla="*/ 340042 w 660081"/>
                <a:gd name="connsiteY3" fmla="*/ 42862 h 550544"/>
                <a:gd name="connsiteX4" fmla="*/ 0 w 660081"/>
                <a:gd name="connsiteY4" fmla="*/ 112395 h 550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0081" h="550544">
                  <a:moveTo>
                    <a:pt x="660082" y="550545"/>
                  </a:moveTo>
                  <a:lnTo>
                    <a:pt x="588644" y="205740"/>
                  </a:lnTo>
                  <a:lnTo>
                    <a:pt x="546735" y="0"/>
                  </a:lnTo>
                  <a:lnTo>
                    <a:pt x="340042" y="42862"/>
                  </a:lnTo>
                  <a:lnTo>
                    <a:pt x="0" y="112395"/>
                  </a:lnTo>
                </a:path>
              </a:pathLst>
            </a:custGeom>
            <a:noFill/>
            <a:ln w="126694" cap="flat">
              <a:solidFill>
                <a:srgbClr val="12100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65657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7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234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sida dammgrå"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0038" y="548621"/>
            <a:ext cx="8696739" cy="2387600"/>
          </a:xfrm>
        </p:spPr>
        <p:txBody>
          <a:bodyPr anchor="ctr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sv-SE"/>
              <a:t>Presentationens namn här i max tre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0038" y="3164699"/>
            <a:ext cx="8696739" cy="97206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865" y="7167102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4865" y="7365271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265" y="7365271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Bild 10">
            <a:extLst>
              <a:ext uri="{FF2B5EF4-FFF2-40B4-BE49-F238E27FC236}">
                <a16:creationId xmlns:a16="http://schemas.microsoft.com/office/drawing/2014/main" id="{D508B84F-23C9-4F7E-823B-0A100F346462}"/>
              </a:ext>
            </a:extLst>
          </p:cNvPr>
          <p:cNvGrpSpPr/>
          <p:nvPr/>
        </p:nvGrpSpPr>
        <p:grpSpPr>
          <a:xfrm rot="5400000" flipH="1">
            <a:off x="1453728" y="2911516"/>
            <a:ext cx="1550244" cy="4457700"/>
            <a:chOff x="1501949" y="2947924"/>
            <a:chExt cx="1502235" cy="4457700"/>
          </a:xfrm>
          <a:noFill/>
        </p:grpSpPr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DA175E4A-0F86-4A49-A379-364EA4E2779B}"/>
                </a:ext>
              </a:extLst>
            </p:cNvPr>
            <p:cNvSpPr/>
            <p:nvPr/>
          </p:nvSpPr>
          <p:spPr>
            <a:xfrm>
              <a:off x="1501949" y="2955544"/>
              <a:ext cx="1502235" cy="4450080"/>
            </a:xfrm>
            <a:custGeom>
              <a:avLst/>
              <a:gdLst>
                <a:gd name="connsiteX0" fmla="*/ 936450 w 1502235"/>
                <a:gd name="connsiteY0" fmla="*/ 4450080 h 4450080"/>
                <a:gd name="connsiteX1" fmla="*/ 967883 w 1502235"/>
                <a:gd name="connsiteY1" fmla="*/ 3996690 h 4450080"/>
                <a:gd name="connsiteX2" fmla="*/ 977408 w 1502235"/>
                <a:gd name="connsiteY2" fmla="*/ 3940493 h 4450080"/>
                <a:gd name="connsiteX3" fmla="*/ 988838 w 1502235"/>
                <a:gd name="connsiteY3" fmla="*/ 3884295 h 4450080"/>
                <a:gd name="connsiteX4" fmla="*/ 1002173 w 1502235"/>
                <a:gd name="connsiteY4" fmla="*/ 3829050 h 4450080"/>
                <a:gd name="connsiteX5" fmla="*/ 1017413 w 1502235"/>
                <a:gd name="connsiteY5" fmla="*/ 3773805 h 4450080"/>
                <a:gd name="connsiteX6" fmla="*/ 1098375 w 1502235"/>
                <a:gd name="connsiteY6" fmla="*/ 3561398 h 4450080"/>
                <a:gd name="connsiteX7" fmla="*/ 1211723 w 1502235"/>
                <a:gd name="connsiteY7" fmla="*/ 3364230 h 4450080"/>
                <a:gd name="connsiteX8" fmla="*/ 1227915 w 1502235"/>
                <a:gd name="connsiteY8" fmla="*/ 3340418 h 4450080"/>
                <a:gd name="connsiteX9" fmla="*/ 1244108 w 1502235"/>
                <a:gd name="connsiteY9" fmla="*/ 3317558 h 4450080"/>
                <a:gd name="connsiteX10" fmla="*/ 1277445 w 1502235"/>
                <a:gd name="connsiteY10" fmla="*/ 3271838 h 4450080"/>
                <a:gd name="connsiteX11" fmla="*/ 1346025 w 1502235"/>
                <a:gd name="connsiteY11" fmla="*/ 3181350 h 4450080"/>
                <a:gd name="connsiteX12" fmla="*/ 1466040 w 1502235"/>
                <a:gd name="connsiteY12" fmla="*/ 2988945 h 4450080"/>
                <a:gd name="connsiteX13" fmla="*/ 1498425 w 1502235"/>
                <a:gd name="connsiteY13" fmla="*/ 2880360 h 4450080"/>
                <a:gd name="connsiteX14" fmla="*/ 1502235 w 1502235"/>
                <a:gd name="connsiteY14" fmla="*/ 2823210 h 4450080"/>
                <a:gd name="connsiteX15" fmla="*/ 1500330 w 1502235"/>
                <a:gd name="connsiteY15" fmla="*/ 2794635 h 4450080"/>
                <a:gd name="connsiteX16" fmla="*/ 1495568 w 1502235"/>
                <a:gd name="connsiteY16" fmla="*/ 2767013 h 4450080"/>
                <a:gd name="connsiteX17" fmla="*/ 1453658 w 1502235"/>
                <a:gd name="connsiteY17" fmla="*/ 2661285 h 4450080"/>
                <a:gd name="connsiteX18" fmla="*/ 1383173 w 1502235"/>
                <a:gd name="connsiteY18" fmla="*/ 2572703 h 4450080"/>
                <a:gd name="connsiteX19" fmla="*/ 1197435 w 1502235"/>
                <a:gd name="connsiteY19" fmla="*/ 2443163 h 4450080"/>
                <a:gd name="connsiteX20" fmla="*/ 984075 w 1502235"/>
                <a:gd name="connsiteY20" fmla="*/ 2366010 h 4450080"/>
                <a:gd name="connsiteX21" fmla="*/ 758333 w 1502235"/>
                <a:gd name="connsiteY21" fmla="*/ 2348865 h 4450080"/>
                <a:gd name="connsiteX22" fmla="*/ 541163 w 1502235"/>
                <a:gd name="connsiteY22" fmla="*/ 2409825 h 4450080"/>
                <a:gd name="connsiteX23" fmla="*/ 367808 w 1502235"/>
                <a:gd name="connsiteY23" fmla="*/ 2554605 h 4450080"/>
                <a:gd name="connsiteX24" fmla="*/ 309705 w 1502235"/>
                <a:gd name="connsiteY24" fmla="*/ 2651760 h 4450080"/>
                <a:gd name="connsiteX25" fmla="*/ 278273 w 1502235"/>
                <a:gd name="connsiteY25" fmla="*/ 2760345 h 4450080"/>
                <a:gd name="connsiteX26" fmla="*/ 280178 w 1502235"/>
                <a:gd name="connsiteY26" fmla="*/ 2873693 h 4450080"/>
                <a:gd name="connsiteX27" fmla="*/ 319230 w 1502235"/>
                <a:gd name="connsiteY27" fmla="*/ 2980373 h 4450080"/>
                <a:gd name="connsiteX28" fmla="*/ 480203 w 1502235"/>
                <a:gd name="connsiteY28" fmla="*/ 3136583 h 4450080"/>
                <a:gd name="connsiteX29" fmla="*/ 532590 w 1502235"/>
                <a:gd name="connsiteY29" fmla="*/ 3157538 h 4450080"/>
                <a:gd name="connsiteX30" fmla="*/ 587835 w 1502235"/>
                <a:gd name="connsiteY30" fmla="*/ 3168968 h 4450080"/>
                <a:gd name="connsiteX31" fmla="*/ 700230 w 1502235"/>
                <a:gd name="connsiteY31" fmla="*/ 3156585 h 4450080"/>
                <a:gd name="connsiteX32" fmla="*/ 873585 w 1502235"/>
                <a:gd name="connsiteY32" fmla="*/ 3016568 h 4450080"/>
                <a:gd name="connsiteX33" fmla="*/ 921210 w 1502235"/>
                <a:gd name="connsiteY33" fmla="*/ 2913698 h 4450080"/>
                <a:gd name="connsiteX34" fmla="*/ 940260 w 1502235"/>
                <a:gd name="connsiteY34" fmla="*/ 2802255 h 4450080"/>
                <a:gd name="connsiteX35" fmla="*/ 894540 w 1502235"/>
                <a:gd name="connsiteY35" fmla="*/ 2581275 h 4450080"/>
                <a:gd name="connsiteX36" fmla="*/ 773573 w 1502235"/>
                <a:gd name="connsiteY36" fmla="*/ 2389823 h 4450080"/>
                <a:gd name="connsiteX37" fmla="*/ 611648 w 1502235"/>
                <a:gd name="connsiteY37" fmla="*/ 2230755 h 4450080"/>
                <a:gd name="connsiteX38" fmla="*/ 433530 w 1502235"/>
                <a:gd name="connsiteY38" fmla="*/ 2088833 h 4450080"/>
                <a:gd name="connsiteX39" fmla="*/ 259223 w 1502235"/>
                <a:gd name="connsiteY39" fmla="*/ 1942148 h 4450080"/>
                <a:gd name="connsiteX40" fmla="*/ 110633 w 1502235"/>
                <a:gd name="connsiteY40" fmla="*/ 1770698 h 4450080"/>
                <a:gd name="connsiteX41" fmla="*/ 15383 w 1502235"/>
                <a:gd name="connsiteY41" fmla="*/ 1564958 h 4450080"/>
                <a:gd name="connsiteX42" fmla="*/ 143 w 1502235"/>
                <a:gd name="connsiteY42" fmla="*/ 1452563 h 4450080"/>
                <a:gd name="connsiteX43" fmla="*/ 11573 w 1502235"/>
                <a:gd name="connsiteY43" fmla="*/ 1339215 h 4450080"/>
                <a:gd name="connsiteX44" fmla="*/ 104918 w 1502235"/>
                <a:gd name="connsiteY44" fmla="*/ 1133475 h 4450080"/>
                <a:gd name="connsiteX45" fmla="*/ 278273 w 1502235"/>
                <a:gd name="connsiteY45" fmla="*/ 988695 h 4450080"/>
                <a:gd name="connsiteX46" fmla="*/ 499253 w 1502235"/>
                <a:gd name="connsiteY46" fmla="*/ 942975 h 4450080"/>
                <a:gd name="connsiteX47" fmla="*/ 712613 w 1502235"/>
                <a:gd name="connsiteY47" fmla="*/ 1012508 h 4450080"/>
                <a:gd name="connsiteX48" fmla="*/ 874538 w 1502235"/>
                <a:gd name="connsiteY48" fmla="*/ 1268730 h 4450080"/>
                <a:gd name="connsiteX49" fmla="*/ 876443 w 1502235"/>
                <a:gd name="connsiteY49" fmla="*/ 1345883 h 4450080"/>
                <a:gd name="connsiteX50" fmla="*/ 859298 w 1502235"/>
                <a:gd name="connsiteY50" fmla="*/ 1422083 h 4450080"/>
                <a:gd name="connsiteX51" fmla="*/ 852630 w 1502235"/>
                <a:gd name="connsiteY51" fmla="*/ 1440180 h 4450080"/>
                <a:gd name="connsiteX52" fmla="*/ 845010 w 1502235"/>
                <a:gd name="connsiteY52" fmla="*/ 1458278 h 4450080"/>
                <a:gd name="connsiteX53" fmla="*/ 825960 w 1502235"/>
                <a:gd name="connsiteY53" fmla="*/ 1492568 h 4450080"/>
                <a:gd name="connsiteX54" fmla="*/ 803100 w 1502235"/>
                <a:gd name="connsiteY54" fmla="*/ 1524000 h 4450080"/>
                <a:gd name="connsiteX55" fmla="*/ 776430 w 1502235"/>
                <a:gd name="connsiteY55" fmla="*/ 1552575 h 4450080"/>
                <a:gd name="connsiteX56" fmla="*/ 746903 w 1502235"/>
                <a:gd name="connsiteY56" fmla="*/ 1578293 h 4450080"/>
                <a:gd name="connsiteX57" fmla="*/ 714518 w 1502235"/>
                <a:gd name="connsiteY57" fmla="*/ 1600200 h 4450080"/>
                <a:gd name="connsiteX58" fmla="*/ 680228 w 1502235"/>
                <a:gd name="connsiteY58" fmla="*/ 1617345 h 4450080"/>
                <a:gd name="connsiteX59" fmla="*/ 643080 w 1502235"/>
                <a:gd name="connsiteY59" fmla="*/ 1629728 h 4450080"/>
                <a:gd name="connsiteX60" fmla="*/ 604980 w 1502235"/>
                <a:gd name="connsiteY60" fmla="*/ 1637348 h 4450080"/>
                <a:gd name="connsiteX61" fmla="*/ 585930 w 1502235"/>
                <a:gd name="connsiteY61" fmla="*/ 1639253 h 4450080"/>
                <a:gd name="connsiteX62" fmla="*/ 566880 w 1502235"/>
                <a:gd name="connsiteY62" fmla="*/ 1640205 h 4450080"/>
                <a:gd name="connsiteX63" fmla="*/ 547830 w 1502235"/>
                <a:gd name="connsiteY63" fmla="*/ 1639253 h 4450080"/>
                <a:gd name="connsiteX64" fmla="*/ 528780 w 1502235"/>
                <a:gd name="connsiteY64" fmla="*/ 1637348 h 4450080"/>
                <a:gd name="connsiteX65" fmla="*/ 490680 w 1502235"/>
                <a:gd name="connsiteY65" fmla="*/ 1628775 h 4450080"/>
                <a:gd name="connsiteX66" fmla="*/ 354473 w 1502235"/>
                <a:gd name="connsiteY66" fmla="*/ 1556385 h 4450080"/>
                <a:gd name="connsiteX67" fmla="*/ 255413 w 1502235"/>
                <a:gd name="connsiteY67" fmla="*/ 1437323 h 4450080"/>
                <a:gd name="connsiteX68" fmla="*/ 205883 w 1502235"/>
                <a:gd name="connsiteY68" fmla="*/ 1290638 h 4450080"/>
                <a:gd name="connsiteX69" fmla="*/ 203978 w 1502235"/>
                <a:gd name="connsiteY69" fmla="*/ 1135380 h 4450080"/>
                <a:gd name="connsiteX70" fmla="*/ 308753 w 1502235"/>
                <a:gd name="connsiteY70" fmla="*/ 844868 h 4450080"/>
                <a:gd name="connsiteX71" fmla="*/ 477345 w 1502235"/>
                <a:gd name="connsiteY71" fmla="*/ 582930 h 4450080"/>
                <a:gd name="connsiteX72" fmla="*/ 621173 w 1502235"/>
                <a:gd name="connsiteY72" fmla="*/ 361950 h 4450080"/>
                <a:gd name="connsiteX73" fmla="*/ 644033 w 1502235"/>
                <a:gd name="connsiteY73" fmla="*/ 327660 h 4450080"/>
                <a:gd name="connsiteX74" fmla="*/ 689753 w 1502235"/>
                <a:gd name="connsiteY74" fmla="*/ 258127 h 4450080"/>
                <a:gd name="connsiteX75" fmla="*/ 781193 w 1502235"/>
                <a:gd name="connsiteY75" fmla="*/ 119063 h 4450080"/>
                <a:gd name="connsiteX76" fmla="*/ 859298 w 1502235"/>
                <a:gd name="connsiteY76" fmla="*/ 0 h 445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1502235" h="4450080">
                  <a:moveTo>
                    <a:pt x="936450" y="4450080"/>
                  </a:moveTo>
                  <a:cubicBezTo>
                    <a:pt x="936450" y="4298633"/>
                    <a:pt x="945023" y="4146233"/>
                    <a:pt x="967883" y="3996690"/>
                  </a:cubicBezTo>
                  <a:cubicBezTo>
                    <a:pt x="970740" y="3977640"/>
                    <a:pt x="974550" y="3959543"/>
                    <a:pt x="977408" y="3940493"/>
                  </a:cubicBezTo>
                  <a:cubicBezTo>
                    <a:pt x="981218" y="3921443"/>
                    <a:pt x="984075" y="3903345"/>
                    <a:pt x="988838" y="3884295"/>
                  </a:cubicBezTo>
                  <a:lnTo>
                    <a:pt x="1002173" y="3829050"/>
                  </a:lnTo>
                  <a:lnTo>
                    <a:pt x="1017413" y="3773805"/>
                  </a:lnTo>
                  <a:cubicBezTo>
                    <a:pt x="1039320" y="3701415"/>
                    <a:pt x="1065990" y="3629978"/>
                    <a:pt x="1098375" y="3561398"/>
                  </a:cubicBezTo>
                  <a:cubicBezTo>
                    <a:pt x="1130760" y="3492818"/>
                    <a:pt x="1169813" y="3427095"/>
                    <a:pt x="1211723" y="3364230"/>
                  </a:cubicBezTo>
                  <a:lnTo>
                    <a:pt x="1227915" y="3340418"/>
                  </a:lnTo>
                  <a:lnTo>
                    <a:pt x="1244108" y="3317558"/>
                  </a:lnTo>
                  <a:cubicBezTo>
                    <a:pt x="1255538" y="3302318"/>
                    <a:pt x="1266015" y="3286125"/>
                    <a:pt x="1277445" y="3271838"/>
                  </a:cubicBezTo>
                  <a:lnTo>
                    <a:pt x="1346025" y="3181350"/>
                  </a:lnTo>
                  <a:cubicBezTo>
                    <a:pt x="1391745" y="3120390"/>
                    <a:pt x="1434608" y="3057525"/>
                    <a:pt x="1466040" y="2988945"/>
                  </a:cubicBezTo>
                  <a:cubicBezTo>
                    <a:pt x="1481280" y="2954655"/>
                    <a:pt x="1492710" y="2917508"/>
                    <a:pt x="1498425" y="2880360"/>
                  </a:cubicBezTo>
                  <a:cubicBezTo>
                    <a:pt x="1501283" y="2861310"/>
                    <a:pt x="1502235" y="2842260"/>
                    <a:pt x="1502235" y="2823210"/>
                  </a:cubicBezTo>
                  <a:lnTo>
                    <a:pt x="1500330" y="2794635"/>
                  </a:lnTo>
                  <a:cubicBezTo>
                    <a:pt x="1499378" y="2785110"/>
                    <a:pt x="1497473" y="2775585"/>
                    <a:pt x="1495568" y="2767013"/>
                  </a:cubicBezTo>
                  <a:cubicBezTo>
                    <a:pt x="1487948" y="2729865"/>
                    <a:pt x="1473660" y="2694623"/>
                    <a:pt x="1453658" y="2661285"/>
                  </a:cubicBezTo>
                  <a:cubicBezTo>
                    <a:pt x="1434608" y="2628900"/>
                    <a:pt x="1409843" y="2599373"/>
                    <a:pt x="1383173" y="2572703"/>
                  </a:cubicBezTo>
                  <a:cubicBezTo>
                    <a:pt x="1328880" y="2519363"/>
                    <a:pt x="1265063" y="2476500"/>
                    <a:pt x="1197435" y="2443163"/>
                  </a:cubicBezTo>
                  <a:cubicBezTo>
                    <a:pt x="1129808" y="2409825"/>
                    <a:pt x="1057418" y="2383155"/>
                    <a:pt x="984075" y="2366010"/>
                  </a:cubicBezTo>
                  <a:cubicBezTo>
                    <a:pt x="909780" y="2349818"/>
                    <a:pt x="833580" y="2342198"/>
                    <a:pt x="758333" y="2348865"/>
                  </a:cubicBezTo>
                  <a:cubicBezTo>
                    <a:pt x="683085" y="2355533"/>
                    <a:pt x="607838" y="2374583"/>
                    <a:pt x="541163" y="2409825"/>
                  </a:cubicBezTo>
                  <a:cubicBezTo>
                    <a:pt x="473535" y="2445068"/>
                    <a:pt x="414480" y="2494598"/>
                    <a:pt x="367808" y="2554605"/>
                  </a:cubicBezTo>
                  <a:cubicBezTo>
                    <a:pt x="343995" y="2584133"/>
                    <a:pt x="324945" y="2617470"/>
                    <a:pt x="309705" y="2651760"/>
                  </a:cubicBezTo>
                  <a:cubicBezTo>
                    <a:pt x="293513" y="2686050"/>
                    <a:pt x="283988" y="2723198"/>
                    <a:pt x="278273" y="2760345"/>
                  </a:cubicBezTo>
                  <a:cubicBezTo>
                    <a:pt x="272558" y="2797493"/>
                    <a:pt x="272558" y="2836545"/>
                    <a:pt x="280178" y="2873693"/>
                  </a:cubicBezTo>
                  <a:cubicBezTo>
                    <a:pt x="286845" y="2910840"/>
                    <a:pt x="301133" y="2947035"/>
                    <a:pt x="319230" y="2980373"/>
                  </a:cubicBezTo>
                  <a:cubicBezTo>
                    <a:pt x="356378" y="3047048"/>
                    <a:pt x="412575" y="3102293"/>
                    <a:pt x="480203" y="3136583"/>
                  </a:cubicBezTo>
                  <a:cubicBezTo>
                    <a:pt x="497348" y="3145155"/>
                    <a:pt x="514493" y="3151823"/>
                    <a:pt x="532590" y="3157538"/>
                  </a:cubicBezTo>
                  <a:cubicBezTo>
                    <a:pt x="550688" y="3163253"/>
                    <a:pt x="569738" y="3167063"/>
                    <a:pt x="587835" y="3168968"/>
                  </a:cubicBezTo>
                  <a:cubicBezTo>
                    <a:pt x="625935" y="3172778"/>
                    <a:pt x="664035" y="3168968"/>
                    <a:pt x="700230" y="3156585"/>
                  </a:cubicBezTo>
                  <a:cubicBezTo>
                    <a:pt x="772620" y="3132773"/>
                    <a:pt x="833580" y="3081338"/>
                    <a:pt x="873585" y="3016568"/>
                  </a:cubicBezTo>
                  <a:cubicBezTo>
                    <a:pt x="893588" y="2984183"/>
                    <a:pt x="909780" y="2949893"/>
                    <a:pt x="921210" y="2913698"/>
                  </a:cubicBezTo>
                  <a:cubicBezTo>
                    <a:pt x="932640" y="2877503"/>
                    <a:pt x="938355" y="2839403"/>
                    <a:pt x="940260" y="2802255"/>
                  </a:cubicBezTo>
                  <a:cubicBezTo>
                    <a:pt x="943118" y="2726055"/>
                    <a:pt x="925020" y="2650808"/>
                    <a:pt x="894540" y="2581275"/>
                  </a:cubicBezTo>
                  <a:cubicBezTo>
                    <a:pt x="865013" y="2511743"/>
                    <a:pt x="821198" y="2447925"/>
                    <a:pt x="773573" y="2389823"/>
                  </a:cubicBezTo>
                  <a:cubicBezTo>
                    <a:pt x="724995" y="2331720"/>
                    <a:pt x="669750" y="2279333"/>
                    <a:pt x="611648" y="2230755"/>
                  </a:cubicBezTo>
                  <a:cubicBezTo>
                    <a:pt x="553545" y="2182178"/>
                    <a:pt x="493538" y="2135505"/>
                    <a:pt x="433530" y="2088833"/>
                  </a:cubicBezTo>
                  <a:cubicBezTo>
                    <a:pt x="373523" y="2042160"/>
                    <a:pt x="314468" y="1994535"/>
                    <a:pt x="259223" y="1942148"/>
                  </a:cubicBezTo>
                  <a:cubicBezTo>
                    <a:pt x="203978" y="1889760"/>
                    <a:pt x="153495" y="1833563"/>
                    <a:pt x="110633" y="1770698"/>
                  </a:cubicBezTo>
                  <a:cubicBezTo>
                    <a:pt x="67770" y="1707833"/>
                    <a:pt x="34433" y="1639253"/>
                    <a:pt x="15383" y="1564958"/>
                  </a:cubicBezTo>
                  <a:cubicBezTo>
                    <a:pt x="5858" y="1528763"/>
                    <a:pt x="1095" y="1490663"/>
                    <a:pt x="143" y="1452563"/>
                  </a:cubicBezTo>
                  <a:cubicBezTo>
                    <a:pt x="-810" y="1414463"/>
                    <a:pt x="3000" y="1376363"/>
                    <a:pt x="11573" y="1339215"/>
                  </a:cubicBezTo>
                  <a:cubicBezTo>
                    <a:pt x="27765" y="1264920"/>
                    <a:pt x="60150" y="1194435"/>
                    <a:pt x="104918" y="1133475"/>
                  </a:cubicBezTo>
                  <a:cubicBezTo>
                    <a:pt x="150638" y="1072515"/>
                    <a:pt x="209693" y="1022033"/>
                    <a:pt x="278273" y="988695"/>
                  </a:cubicBezTo>
                  <a:cubicBezTo>
                    <a:pt x="346853" y="955358"/>
                    <a:pt x="423053" y="940118"/>
                    <a:pt x="499253" y="942975"/>
                  </a:cubicBezTo>
                  <a:cubicBezTo>
                    <a:pt x="574500" y="945833"/>
                    <a:pt x="650700" y="968693"/>
                    <a:pt x="712613" y="1012508"/>
                  </a:cubicBezTo>
                  <a:cubicBezTo>
                    <a:pt x="798338" y="1071563"/>
                    <a:pt x="859298" y="1165860"/>
                    <a:pt x="874538" y="1268730"/>
                  </a:cubicBezTo>
                  <a:cubicBezTo>
                    <a:pt x="878348" y="1294448"/>
                    <a:pt x="879300" y="1320165"/>
                    <a:pt x="876443" y="1345883"/>
                  </a:cubicBezTo>
                  <a:cubicBezTo>
                    <a:pt x="873585" y="1371600"/>
                    <a:pt x="868823" y="1397318"/>
                    <a:pt x="859298" y="1422083"/>
                  </a:cubicBezTo>
                  <a:cubicBezTo>
                    <a:pt x="857393" y="1427798"/>
                    <a:pt x="855488" y="1434465"/>
                    <a:pt x="852630" y="1440180"/>
                  </a:cubicBezTo>
                  <a:cubicBezTo>
                    <a:pt x="849773" y="1445895"/>
                    <a:pt x="847868" y="1452563"/>
                    <a:pt x="845010" y="1458278"/>
                  </a:cubicBezTo>
                  <a:cubicBezTo>
                    <a:pt x="839295" y="1469708"/>
                    <a:pt x="832628" y="1481138"/>
                    <a:pt x="825960" y="1492568"/>
                  </a:cubicBezTo>
                  <a:cubicBezTo>
                    <a:pt x="819293" y="1503998"/>
                    <a:pt x="810720" y="1513523"/>
                    <a:pt x="803100" y="1524000"/>
                  </a:cubicBezTo>
                  <a:cubicBezTo>
                    <a:pt x="794528" y="1533525"/>
                    <a:pt x="785955" y="1544003"/>
                    <a:pt x="776430" y="1552575"/>
                  </a:cubicBezTo>
                  <a:cubicBezTo>
                    <a:pt x="767858" y="1562100"/>
                    <a:pt x="757380" y="1569720"/>
                    <a:pt x="746903" y="1578293"/>
                  </a:cubicBezTo>
                  <a:cubicBezTo>
                    <a:pt x="736425" y="1585913"/>
                    <a:pt x="725948" y="1593533"/>
                    <a:pt x="714518" y="1600200"/>
                  </a:cubicBezTo>
                  <a:cubicBezTo>
                    <a:pt x="703088" y="1606868"/>
                    <a:pt x="691658" y="1612583"/>
                    <a:pt x="680228" y="1617345"/>
                  </a:cubicBezTo>
                  <a:cubicBezTo>
                    <a:pt x="667845" y="1622108"/>
                    <a:pt x="656415" y="1626870"/>
                    <a:pt x="643080" y="1629728"/>
                  </a:cubicBezTo>
                  <a:cubicBezTo>
                    <a:pt x="630698" y="1633538"/>
                    <a:pt x="617363" y="1634490"/>
                    <a:pt x="604980" y="1637348"/>
                  </a:cubicBezTo>
                  <a:cubicBezTo>
                    <a:pt x="598313" y="1638300"/>
                    <a:pt x="591645" y="1638300"/>
                    <a:pt x="585930" y="1639253"/>
                  </a:cubicBezTo>
                  <a:lnTo>
                    <a:pt x="566880" y="1640205"/>
                  </a:lnTo>
                  <a:lnTo>
                    <a:pt x="547830" y="1639253"/>
                  </a:lnTo>
                  <a:cubicBezTo>
                    <a:pt x="541163" y="1638300"/>
                    <a:pt x="534495" y="1638300"/>
                    <a:pt x="528780" y="1637348"/>
                  </a:cubicBezTo>
                  <a:cubicBezTo>
                    <a:pt x="516398" y="1634490"/>
                    <a:pt x="503063" y="1633538"/>
                    <a:pt x="490680" y="1628775"/>
                  </a:cubicBezTo>
                  <a:cubicBezTo>
                    <a:pt x="441150" y="1614488"/>
                    <a:pt x="394478" y="1589723"/>
                    <a:pt x="354473" y="1556385"/>
                  </a:cubicBezTo>
                  <a:cubicBezTo>
                    <a:pt x="314468" y="1523048"/>
                    <a:pt x="281130" y="1483043"/>
                    <a:pt x="255413" y="1437323"/>
                  </a:cubicBezTo>
                  <a:cubicBezTo>
                    <a:pt x="229695" y="1392555"/>
                    <a:pt x="213503" y="1342073"/>
                    <a:pt x="205883" y="1290638"/>
                  </a:cubicBezTo>
                  <a:cubicBezTo>
                    <a:pt x="198263" y="1239203"/>
                    <a:pt x="197310" y="1186815"/>
                    <a:pt x="203978" y="1135380"/>
                  </a:cubicBezTo>
                  <a:cubicBezTo>
                    <a:pt x="216360" y="1032510"/>
                    <a:pt x="254460" y="932498"/>
                    <a:pt x="308753" y="844868"/>
                  </a:cubicBezTo>
                  <a:cubicBezTo>
                    <a:pt x="363998" y="757238"/>
                    <a:pt x="421148" y="669608"/>
                    <a:pt x="477345" y="582930"/>
                  </a:cubicBezTo>
                  <a:lnTo>
                    <a:pt x="621173" y="361950"/>
                  </a:lnTo>
                  <a:lnTo>
                    <a:pt x="644033" y="327660"/>
                  </a:lnTo>
                  <a:lnTo>
                    <a:pt x="689753" y="258127"/>
                  </a:lnTo>
                  <a:lnTo>
                    <a:pt x="781193" y="119063"/>
                  </a:lnTo>
                  <a:lnTo>
                    <a:pt x="859298" y="0"/>
                  </a:lnTo>
                </a:path>
              </a:pathLst>
            </a:custGeom>
            <a:noFill/>
            <a:ln w="126746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1F76AC04-0024-43F5-924E-5ECE00C695DD}"/>
                </a:ext>
              </a:extLst>
            </p:cNvPr>
            <p:cNvSpPr/>
            <p:nvPr/>
          </p:nvSpPr>
          <p:spPr>
            <a:xfrm>
              <a:off x="1813559" y="2947924"/>
              <a:ext cx="660082" cy="550545"/>
            </a:xfrm>
            <a:custGeom>
              <a:avLst/>
              <a:gdLst>
                <a:gd name="connsiteX0" fmla="*/ 660082 w 660082"/>
                <a:gd name="connsiteY0" fmla="*/ 550545 h 550545"/>
                <a:gd name="connsiteX1" fmla="*/ 588645 w 660082"/>
                <a:gd name="connsiteY1" fmla="*/ 205740 h 550545"/>
                <a:gd name="connsiteX2" fmla="*/ 546735 w 660082"/>
                <a:gd name="connsiteY2" fmla="*/ 0 h 550545"/>
                <a:gd name="connsiteX3" fmla="*/ 340042 w 660082"/>
                <a:gd name="connsiteY3" fmla="*/ 42863 h 550545"/>
                <a:gd name="connsiteX4" fmla="*/ 0 w 660082"/>
                <a:gd name="connsiteY4" fmla="*/ 112395 h 550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0082" h="550545">
                  <a:moveTo>
                    <a:pt x="660082" y="550545"/>
                  </a:moveTo>
                  <a:lnTo>
                    <a:pt x="588645" y="205740"/>
                  </a:lnTo>
                  <a:lnTo>
                    <a:pt x="546735" y="0"/>
                  </a:lnTo>
                  <a:lnTo>
                    <a:pt x="340042" y="42863"/>
                  </a:lnTo>
                  <a:lnTo>
                    <a:pt x="0" y="112395"/>
                  </a:lnTo>
                </a:path>
              </a:pathLst>
            </a:custGeom>
            <a:noFill/>
            <a:ln w="126746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860870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7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234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skriva rubrik i upp till två rader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DD60AF-FC73-41DA-8ECD-F5290F6D9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2"/>
              </a:buBlip>
              <a:defRPr/>
            </a:lvl2pPr>
            <a:lvl3pPr>
              <a:buFontTx/>
              <a:buBlip>
                <a:blip r:embed="rId2"/>
              </a:buBlip>
              <a:defRPr/>
            </a:lvl3pPr>
            <a:lvl4pPr>
              <a:buFontTx/>
              <a:buBlip>
                <a:blip r:embed="rId2"/>
              </a:buBlip>
              <a:defRPr/>
            </a:lvl4pPr>
            <a:lvl5pPr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6B228-402E-404C-A134-9A6A7E7B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4C615-7E13-4A8A-90D6-32013DC8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085466-4788-495F-AA4A-8428664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sida förbunds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EA362-9137-45DF-BEE4-B691A8719B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698" y="1709738"/>
            <a:ext cx="8118337" cy="2852737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sv-SE"/>
              <a:t>Kapitelsida, rubrik i upp till fyra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D78077-8D23-4A9C-AD57-B41C92D6A8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0038" y="5148263"/>
            <a:ext cx="8118337" cy="941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D365D-8709-4288-B31C-9EDA4CFD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0" y="72068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EC5015-75F5-4019-9FE1-99AF477F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74050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EBBFDA-2391-4373-9266-2ED5FFB6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0" y="74050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3CDAD11B-CFD7-4EF1-A68E-6B5FDA88BD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303530" y="4674834"/>
            <a:ext cx="1314450" cy="36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8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sida blekgrö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EA362-9137-45DF-BEE4-B691A8719B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698" y="1709738"/>
            <a:ext cx="8118337" cy="2852737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sv-SE"/>
              <a:t>Kapitelsida, rubrik i upp till fyra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D78077-8D23-4A9C-AD57-B41C92D6A8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0038" y="5148263"/>
            <a:ext cx="8118337" cy="941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D365D-8709-4288-B31C-9EDA4CFD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0" y="72068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EC5015-75F5-4019-9FE1-99AF477F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74050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EBBFDA-2391-4373-9266-2ED5FFB6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0" y="74050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3CDAD11B-CFD7-4EF1-A68E-6B5FDA88BD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303530" y="4674834"/>
            <a:ext cx="1314450" cy="36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8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sida dammgrå">
    <p:bg>
      <p:bgPr>
        <a:solidFill>
          <a:schemeClr val="accent4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EA362-9137-45DF-BEE4-B691A8719B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698" y="1709738"/>
            <a:ext cx="8118337" cy="2852737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sv-SE"/>
              <a:t>Kapitelsida, rubrik i upp till fyra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D78077-8D23-4A9C-AD57-B41C92D6A8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0038" y="5148263"/>
            <a:ext cx="8118337" cy="941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D365D-8709-4288-B31C-9EDA4CFD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0" y="7206858"/>
            <a:ext cx="2743200" cy="165400"/>
          </a:xfrm>
        </p:spPr>
        <p:txBody>
          <a:bodyPr/>
          <a:lstStyle/>
          <a:p>
            <a:fld id="{FD403CD0-842C-4BCD-83D3-BB78B185EE38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EC5015-75F5-4019-9FE1-99AF477F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7405027"/>
            <a:ext cx="4114800" cy="165400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EBBFDA-2391-4373-9266-2ED5FFB6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0" y="7405027"/>
            <a:ext cx="2743200" cy="165400"/>
          </a:xfrm>
        </p:spPr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3CDAD11B-CFD7-4EF1-A68E-6B5FDA88BD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303530" y="4674834"/>
            <a:ext cx="1314450" cy="36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8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15A51B-F5FD-46C6-BB50-13243C9885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skriva rubrik i upp till två rader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487" y="1829200"/>
            <a:ext cx="5183188" cy="3938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4315BF-6788-4811-BD10-03E568815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43428" y="1829201"/>
            <a:ext cx="5183188" cy="3938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FD403CD0-842C-4BCD-83D3-BB78B185EE38}" type="datetimeFigureOut">
              <a:rPr lang="sv-SE" smtClean="0"/>
              <a:pPr algn="r"/>
              <a:t>2025-04-25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303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 med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447B7-A1D7-4C2A-AA62-F37F32D5EC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487" y="293412"/>
            <a:ext cx="8648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skriva rubrik i upp till två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676758-DB6F-48D8-951C-8F4205231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487" y="18292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BB91D99-D2D3-4056-9A06-DB9129319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6706" y="2809623"/>
            <a:ext cx="5157787" cy="31281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4B5B5E2-4390-48D4-A214-EFF599B5C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43427" y="18292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4E0839F-DA86-4E14-BFC3-BD0F948A2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8670" y="2809623"/>
            <a:ext cx="5183188" cy="312815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E824975-61ED-493C-8BC1-B24F652A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FD403CD0-842C-4BCD-83D3-BB78B185EE38}" type="datetimeFigureOut">
              <a:rPr lang="sv-SE" smtClean="0"/>
              <a:pPr/>
              <a:t>2025-04-25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DAEBE1-AC92-48FF-9F7A-7C04C9EF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DF3BA5-B9A3-4D9C-95FF-0250973B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4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293412"/>
            <a:ext cx="8648700" cy="132556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/>
              <a:t>Klicka här för att skriva rubrik i upp till två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487" y="1829200"/>
            <a:ext cx="8648700" cy="40548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5"/>
            <a:r>
              <a:rPr lang="sv-SE"/>
              <a:t>Nivå 6</a:t>
            </a:r>
          </a:p>
          <a:p>
            <a:pPr lvl="6"/>
            <a:r>
              <a:rPr lang="sv-SE"/>
              <a:t>Nivå 7</a:t>
            </a:r>
          </a:p>
          <a:p>
            <a:pPr lvl="7"/>
            <a:r>
              <a:rPr lang="sv-SE"/>
              <a:t>Nivå 8</a:t>
            </a:r>
          </a:p>
          <a:p>
            <a:pPr lvl="8"/>
            <a:r>
              <a:rPr lang="sv-SE"/>
              <a:t>Nivå 9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8761" y="5941694"/>
            <a:ext cx="2743200" cy="165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7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algn="r"/>
            <a:fld id="{FD403CD0-842C-4BCD-83D3-BB78B185EE38}" type="datetimeFigureOut">
              <a:rPr lang="sv-SE" smtClean="0"/>
              <a:pPr algn="r"/>
              <a:t>2025-04-25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77161" y="6139863"/>
            <a:ext cx="4114800" cy="165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700">
                <a:solidFill>
                  <a:schemeClr val="tx2">
                    <a:lumMod val="65000"/>
                    <a:lumOff val="35000"/>
                  </a:schemeClr>
                </a:solidFill>
                <a:latin typeface="Almega Sans" panose="00000500000000000000" pitchFamily="50" charset="0"/>
              </a:defRPr>
            </a:lvl1pPr>
          </a:lstStyle>
          <a:p>
            <a:pPr algn="r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8761" y="6338031"/>
            <a:ext cx="2743200" cy="165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7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8" name="Bildobjekt 17">
            <a:extLst>
              <a:ext uri="{FF2B5EF4-FFF2-40B4-BE49-F238E27FC236}">
                <a16:creationId xmlns:a16="http://schemas.microsoft.com/office/drawing/2014/main" id="{3978FF6B-9CCA-411A-8A28-30EEBF7E03A4}"/>
              </a:ext>
            </a:extLst>
          </p:cNvPr>
          <p:cNvPicPr>
            <a:picLocks noChangeAspect="1"/>
          </p:cNvPicPr>
          <p:nvPr userDrawn="1">
            <p:custDataLst>
              <p:tags r:id="rId21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8" y="6309379"/>
            <a:ext cx="2883414" cy="1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0" r:id="rId4"/>
    <p:sldLayoutId id="2147483668" r:id="rId5"/>
    <p:sldLayoutId id="2147483669" r:id="rId6"/>
    <p:sldLayoutId id="2147483661" r:id="rId7"/>
    <p:sldLayoutId id="2147483652" r:id="rId8"/>
    <p:sldLayoutId id="2147483653" r:id="rId9"/>
    <p:sldLayoutId id="2147483654" r:id="rId10"/>
    <p:sldLayoutId id="2147483662" r:id="rId11"/>
    <p:sldLayoutId id="2147483663" r:id="rId12"/>
    <p:sldLayoutId id="2147483667" r:id="rId13"/>
    <p:sldLayoutId id="2147483656" r:id="rId14"/>
    <p:sldLayoutId id="2147483664" r:id="rId15"/>
    <p:sldLayoutId id="2147483657" r:id="rId16"/>
    <p:sldLayoutId id="2147483655" r:id="rId17"/>
    <p:sldLayoutId id="2147483665" r:id="rId18"/>
    <p:sldLayoutId id="2147483666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27E235-CC0B-A855-5050-E31EA2D51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Aktuella utredningar och remisser – en översikt</a:t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121634E-F782-D6D0-B024-237F2DB72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8" y="6115251"/>
            <a:ext cx="4306468" cy="458639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0376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07E2E9-287A-04E3-41FA-16CAF5C12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total översyn av hela skolväsendet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85541F-47A9-1AC9-E9B2-9945C5329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Lärarutbildningen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Läroplanerna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Betygen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Trygghet och studiero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Elevhälsan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Lärares arbetstid, rektors arbetsförhållanden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Förskolan (gruppstorlek, obligatorium)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FRISKOLORNA  - </a:t>
            </a:r>
            <a:r>
              <a:rPr lang="sv-SE" dirty="0" err="1"/>
              <a:t>offprincipen</a:t>
            </a:r>
            <a:r>
              <a:rPr lang="sv-SE" dirty="0"/>
              <a:t>, skolpeng, vinst m </a:t>
            </a:r>
            <a:r>
              <a:rPr lang="sv-SE" dirty="0" err="1"/>
              <a:t>m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A42EACF-DA99-EA1D-85B4-1184ED822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87" y="6153068"/>
            <a:ext cx="431024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2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45076B-0C56-E3ED-95E5-7693ECF8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293412"/>
            <a:ext cx="8648700" cy="1001131"/>
          </a:xfrm>
        </p:spPr>
        <p:txBody>
          <a:bodyPr/>
          <a:lstStyle/>
          <a:p>
            <a:r>
              <a:rPr lang="sv-SE" dirty="0"/>
              <a:t>Redan presenterade utredningar </a:t>
            </a:r>
            <a:r>
              <a:rPr lang="sv-SE" sz="2800" dirty="0"/>
              <a:t>(sista dag för yttrande inom parentes)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3F2A44-5EE7-F6B8-E58C-00C40200F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87" y="1397286"/>
            <a:ext cx="8648700" cy="44867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Ämneskunskaper och lärarskicklighet – en reformerad lärarutbildning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Slutbetänkandet Ökat uppgiftsutbyte i det brottsförebyggande arbetet – skolans och socialtjänstens behov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Förstärkningsundervisning i skolan  (22 april)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Bättre förutsättningar för trygghet och studiero i skolan. (14 maj)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På språklig grund (19 maj)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Fler vägar till arbetslivet (22 maj) 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7EACC47-86F8-2997-7983-3FFF9E278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91" y="6153068"/>
            <a:ext cx="431024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4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108DC4-083F-928F-25BF-C63FD4EE4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293413"/>
            <a:ext cx="8648700" cy="1186066"/>
          </a:xfrm>
        </p:spPr>
        <p:txBody>
          <a:bodyPr/>
          <a:lstStyle/>
          <a:p>
            <a:r>
              <a:rPr lang="sv-SE" dirty="0"/>
              <a:t>Redan presenterade utredningar, forts.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B84A31-95D1-544D-280C-54158D19B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87" y="1592493"/>
            <a:ext cx="9027448" cy="44178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Tid för undervisningsuppdraget (11 juni)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Kunskap för alla – nya läroplaner (13 juni)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Ett likvärdigt betygsystem (19 juni)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Bättre stöd i </a:t>
            </a:r>
            <a:r>
              <a:rPr lang="sv-SE"/>
              <a:t>skolan delbetänkande </a:t>
            </a:r>
            <a:r>
              <a:rPr lang="sv-SE" dirty="0"/>
              <a:t>Förbättrad elevhälsa (27 juni)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Ett nationellt mobilförbud i de obligatoriska skolformerna och fritidshemmet (1 juli)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Friskoleutredningen (vinst) </a:t>
            </a:r>
            <a:r>
              <a:rPr lang="sv-SE" dirty="0" err="1"/>
              <a:t>delbet</a:t>
            </a:r>
            <a:r>
              <a:rPr lang="sv-SE" dirty="0"/>
              <a:t>. (4 augusti)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Utökad registerkontroll i utbildningsväsendet (17 aug)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E5AADA4-1F52-A873-5DE2-4738F5C93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87" y="6253774"/>
            <a:ext cx="431024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6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FA1824-D30B-ACCD-63CF-70AD99B1B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293413"/>
            <a:ext cx="8648700" cy="1011405"/>
          </a:xfrm>
        </p:spPr>
        <p:txBody>
          <a:bodyPr/>
          <a:lstStyle/>
          <a:p>
            <a:r>
              <a:rPr lang="sv-SE" dirty="0"/>
              <a:t>Kommande utredningar</a:t>
            </a:r>
            <a:br>
              <a:rPr lang="sv-SE" dirty="0"/>
            </a:br>
            <a:r>
              <a:rPr lang="sv-SE" sz="2400" dirty="0"/>
              <a:t>(datum för presentation inom parentes)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59FB5E-1165-5C56-4A9B-6305148FB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87" y="1197864"/>
            <a:ext cx="8648700" cy="4686202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Bättre förutsättningar för rektorer (12 juni)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 err="1"/>
              <a:t>Skolpengsnormsutredningen</a:t>
            </a:r>
            <a:r>
              <a:rPr lang="sv-SE" sz="3200" dirty="0"/>
              <a:t>, </a:t>
            </a:r>
            <a:r>
              <a:rPr lang="sv-SE" sz="3200" dirty="0" err="1"/>
              <a:t>delbet</a:t>
            </a:r>
            <a:r>
              <a:rPr lang="sv-SE" sz="3200" dirty="0"/>
              <a:t> (16 juni,) slutbetänkande 31 december 2026 (</a:t>
            </a:r>
            <a:r>
              <a:rPr lang="sv-SE" sz="3200" dirty="0" err="1"/>
              <a:t>gy</a:t>
            </a:r>
            <a:r>
              <a:rPr lang="sv-SE" sz="32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Likvärdig förskola av god kvalitet med </a:t>
            </a:r>
            <a:r>
              <a:rPr lang="sv-SE" sz="3200" dirty="0" err="1"/>
              <a:t>obl</a:t>
            </a:r>
            <a:r>
              <a:rPr lang="sv-SE" sz="3200" dirty="0"/>
              <a:t> språkförskola (gruppstorlekar, </a:t>
            </a:r>
            <a:r>
              <a:rPr lang="sv-SE" sz="3200" dirty="0" err="1"/>
              <a:t>pers.täthet</a:t>
            </a:r>
            <a:r>
              <a:rPr lang="sv-SE" sz="3200" dirty="0"/>
              <a:t>) (12 dec)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Friskoleutredningen (vinst) slutbetänkande (31 dec)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0210AAD-4591-B3F2-97EA-8ABB63ADC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87" y="6217900"/>
            <a:ext cx="431024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53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7264DF-2712-0BF6-663D-3D14A647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293413"/>
            <a:ext cx="8648700" cy="1035754"/>
          </a:xfrm>
        </p:spPr>
        <p:txBody>
          <a:bodyPr/>
          <a:lstStyle/>
          <a:p>
            <a:r>
              <a:rPr lang="sv-SE" dirty="0"/>
              <a:t>De viktigaste utredningarna för friskolesektorn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202294-B741-0DCC-6AFE-A42BC8543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87" y="1458930"/>
            <a:ext cx="8648700" cy="44251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600" dirty="0"/>
              <a:t>Offentlighetsprincip eller insynslag – presenterad i höstas men ännu inte någon proposition till riksdagen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600" dirty="0"/>
              <a:t>Tid för undervisningsuppdraget – en reglering av lärares arbetstid och tiden för </a:t>
            </a:r>
            <a:r>
              <a:rPr lang="sv-SE" sz="2600" dirty="0" err="1"/>
              <a:t>för</a:t>
            </a:r>
            <a:r>
              <a:rPr lang="sv-SE" sz="2600" dirty="0"/>
              <a:t>- och efterarbete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600" dirty="0"/>
              <a:t>Friskoleutredningen om vinstbegränsningar, dvs. utdelningsförbud och förbud mot värdeöverföringar mellan enheter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600" dirty="0"/>
              <a:t>Betygsutredningen – lärarens bedömning av betyg i princip borttagen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600" dirty="0" err="1"/>
              <a:t>Skolpengsnormsutredningen</a:t>
            </a:r>
            <a:r>
              <a:rPr lang="sv-SE" sz="2600" dirty="0"/>
              <a:t> – den framtida finansieringen av fristående verksamheter 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9B9A35A-CEC5-2AC7-18ED-33D270324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87" y="6173388"/>
            <a:ext cx="431024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143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Almega_Norm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Almega_EndLogo"/>
</p:tagLst>
</file>

<file path=ppt/theme/theme1.xml><?xml version="1.0" encoding="utf-8"?>
<a:theme xmlns:a="http://schemas.openxmlformats.org/drawingml/2006/main" name="Almega">
  <a:themeElements>
    <a:clrScheme name="Almega - Förbun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657B71"/>
      </a:accent1>
      <a:accent2>
        <a:srgbClr val="2A3B36"/>
      </a:accent2>
      <a:accent3>
        <a:srgbClr val="7F7F7F"/>
      </a:accent3>
      <a:accent4>
        <a:srgbClr val="262626"/>
      </a:accent4>
      <a:accent5>
        <a:srgbClr val="B0BFB7"/>
      </a:accent5>
      <a:accent6>
        <a:srgbClr val="455A5A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örbund.potx" id="{F54D58D8-045D-4243-B641-6DBEE3E0E5C6}" vid="{A1FCF02A-F1F1-4F5D-AF96-8D37C54DD44A}"/>
    </a:ext>
  </a:extLst>
</a:theme>
</file>

<file path=ppt/theme/theme2.xml><?xml version="1.0" encoding="utf-8"?>
<a:theme xmlns:a="http://schemas.openxmlformats.org/drawingml/2006/main" name="Office Theme">
  <a:themeElements>
    <a:clrScheme name="Almega - Förbun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657B71"/>
      </a:accent1>
      <a:accent2>
        <a:srgbClr val="2A3B36"/>
      </a:accent2>
      <a:accent3>
        <a:srgbClr val="7F7F7F"/>
      </a:accent3>
      <a:accent4>
        <a:srgbClr val="262626"/>
      </a:accent4>
      <a:accent5>
        <a:srgbClr val="B0BFB7"/>
      </a:accent5>
      <a:accent6>
        <a:srgbClr val="455A5A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lmega - Förbun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657B71"/>
      </a:accent1>
      <a:accent2>
        <a:srgbClr val="2A3B36"/>
      </a:accent2>
      <a:accent3>
        <a:srgbClr val="7F7F7F"/>
      </a:accent3>
      <a:accent4>
        <a:srgbClr val="262626"/>
      </a:accent4>
      <a:accent5>
        <a:srgbClr val="B0BFB7"/>
      </a:accent5>
      <a:accent6>
        <a:srgbClr val="455A5A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0DD88D220CCC4694CC72A98C955069" ma:contentTypeVersion="13" ma:contentTypeDescription="Skapa ett nytt dokument." ma:contentTypeScope="" ma:versionID="e283272ed9ae040571cee1e3efb0f93b">
  <xsd:schema xmlns:xsd="http://www.w3.org/2001/XMLSchema" xmlns:xs="http://www.w3.org/2001/XMLSchema" xmlns:p="http://schemas.microsoft.com/office/2006/metadata/properties" xmlns:ns2="2854afea-592b-40c6-9a6d-add30a74bbcb" xmlns:ns3="3b3c3760-19b8-4e81-8fe3-066e3140b99c" targetNamespace="http://schemas.microsoft.com/office/2006/metadata/properties" ma:root="true" ma:fieldsID="6221b1ef3af339dc7be03c8b881f7932" ns2:_="" ns3:_="">
    <xsd:import namespace="2854afea-592b-40c6-9a6d-add30a74bbcb"/>
    <xsd:import namespace="3b3c3760-19b8-4e81-8fe3-066e3140b9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est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4afea-592b-40c6-9a6d-add30a74bb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est" ma:index="12" nillable="true" ma:displayName="Test" ma:format="Dropdown" ma:internalName="Test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Bildmarkeringar" ma:readOnly="false" ma:fieldId="{5cf76f15-5ced-4ddc-b409-7134ff3c332f}" ma:taxonomyMulti="true" ma:sspId="346dfa3c-b651-4bbc-9963-d4a0854711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c3760-19b8-4e81-8fe3-066e3140b99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ed08bef-1892-436e-a7cd-d107ae5b85bf}" ma:internalName="TaxCatchAll" ma:showField="CatchAllData" ma:web="3b3c3760-19b8-4e81-8fe3-066e3140b9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2854afea-592b-40c6-9a6d-add30a74bbcb" xsi:nil="true"/>
    <TaxCatchAll xmlns="3b3c3760-19b8-4e81-8fe3-066e3140b99c" xsi:nil="true"/>
    <lcf76f155ced4ddcb4097134ff3c332f xmlns="2854afea-592b-40c6-9a6d-add30a74bb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6D3DDEA-F293-4446-9ACB-EC6AA43830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54afea-592b-40c6-9a6d-add30a74bbcb"/>
    <ds:schemaRef ds:uri="3b3c3760-19b8-4e81-8fe3-066e3140b9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ABDA6A-1F6C-4B42-8544-08E5AE6AC91F}">
  <ds:schemaRefs>
    <ds:schemaRef ds:uri="2854afea-592b-40c6-9a6d-add30a74bbcb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3b3c3760-19b8-4e81-8fe3-066e3140b99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Förbund</Template>
  <TotalTime>667</TotalTime>
  <Words>302</Words>
  <Application>Microsoft Office PowerPoint</Application>
  <PresentationFormat>Bredbild</PresentationFormat>
  <Paragraphs>40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Almega Sans</vt:lpstr>
      <vt:lpstr>Arial</vt:lpstr>
      <vt:lpstr>Almega</vt:lpstr>
      <vt:lpstr>Aktuella utredningar och remisser – en översikt </vt:lpstr>
      <vt:lpstr>En total översyn av hela skolväsendet</vt:lpstr>
      <vt:lpstr>Redan presenterade utredningar (sista dag för yttrande inom parentes)</vt:lpstr>
      <vt:lpstr>Redan presenterade utredningar, forts.</vt:lpstr>
      <vt:lpstr>Kommande utredningar (datum för presentation inom parentes)</vt:lpstr>
      <vt:lpstr>De viktigaste utredningarna för friskolesektorn</vt:lpstr>
    </vt:vector>
  </TitlesOfParts>
  <Company>SNMO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Instruktioner Dold sida, visas inte vid utskrift</dc:title>
  <dc:creator>Andreas Mörck</dc:creator>
  <cp:lastModifiedBy>Aaron Israelson</cp:lastModifiedBy>
  <cp:revision>18</cp:revision>
  <dcterms:created xsi:type="dcterms:W3CDTF">2024-08-19T07:21:11Z</dcterms:created>
  <dcterms:modified xsi:type="dcterms:W3CDTF">2025-04-25T12:40:09Z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0x0101006B0DD88D220CCC4694CC72A98C955069</vt:lpwstr>
  </property>
  <property fmtid="{D5CDD505-2E9C-101B-9397-08002B2CF9AE}" pid="3" name="MediaServiceImageTags">
    <vt:lpwstr/>
  </property>
</Properties>
</file>